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256" r:id="rId3"/>
    <p:sldId id="257" r:id="rId4"/>
    <p:sldId id="261" r:id="rId5"/>
    <p:sldId id="329" r:id="rId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0000"/>
    <a:srgbClr val="C80000"/>
    <a:srgbClr val="800000"/>
    <a:srgbClr val="000080"/>
    <a:srgbClr val="00FF00"/>
    <a:srgbClr val="FF0000"/>
    <a:srgbClr val="FF6600"/>
    <a:srgbClr val="FF9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79" autoAdjust="0"/>
  </p:normalViewPr>
  <p:slideViewPr>
    <p:cSldViewPr snapToGrid="0">
      <p:cViewPr varScale="1">
        <p:scale>
          <a:sx n="73" d="100"/>
          <a:sy n="73" d="100"/>
        </p:scale>
        <p:origin x="161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421C97-3C40-438E-85AA-855B586509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0233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DF0947-F182-4EE8-89DB-B94B50BAB49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9237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4BE8E7-BB55-48B5-99DE-99A55613A01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429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A6AAFE-B222-4862-A169-0342589FAD9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3276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970118-C338-4FF5-A66D-BDB16CECF8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527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A0E138-9523-48BC-B350-34C057974B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3710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BFC36C-E85D-474C-9478-65560AEA46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2513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E2526C-36BF-4306-B584-D47FE57105C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2697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62D67B-4723-4D9E-927C-0F54454F7C5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56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91DDD2-877F-4415-93A2-8456B0C05C2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062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5171A4-828D-4522-874E-322C074B3A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0674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1EE456-7C33-4F64-9F89-D6682772927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5881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200020"/>
            </a:gs>
            <a:gs pos="100000">
              <a:srgbClr val="46004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163B3D-8F01-4D1E-8028-42DA77AA8A3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43" name="HexA1"/>
          <p:cNvSpPr>
            <a:spLocks noChangeAspect="1" noChangeArrowheads="1"/>
          </p:cNvSpPr>
          <p:nvPr/>
        </p:nvSpPr>
        <p:spPr bwMode="auto">
          <a:xfrm rot="-5400000">
            <a:off x="5368132" y="3123406"/>
            <a:ext cx="628650" cy="544513"/>
          </a:xfrm>
          <a:prstGeom prst="hexagon">
            <a:avLst>
              <a:gd name="adj" fmla="val 28863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254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1" name="HexA1"/>
          <p:cNvSpPr>
            <a:spLocks noChangeAspect="1" noChangeArrowheads="1"/>
          </p:cNvSpPr>
          <p:nvPr/>
        </p:nvSpPr>
        <p:spPr bwMode="auto">
          <a:xfrm rot="-5400000">
            <a:off x="4794250" y="3219450"/>
            <a:ext cx="842963" cy="728663"/>
          </a:xfrm>
          <a:prstGeom prst="hexagon">
            <a:avLst>
              <a:gd name="adj" fmla="val 2892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762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0" name="HexA1"/>
          <p:cNvSpPr>
            <a:spLocks noChangeAspect="1" noChangeArrowheads="1"/>
          </p:cNvSpPr>
          <p:nvPr/>
        </p:nvSpPr>
        <p:spPr bwMode="auto">
          <a:xfrm rot="-5400000">
            <a:off x="3935413" y="3159125"/>
            <a:ext cx="1162050" cy="1006475"/>
          </a:xfrm>
          <a:prstGeom prst="hexagon">
            <a:avLst>
              <a:gd name="adj" fmla="val 28864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270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8" name="HexA1"/>
          <p:cNvSpPr>
            <a:spLocks noChangeAspect="1" noChangeArrowheads="1"/>
          </p:cNvSpPr>
          <p:nvPr/>
        </p:nvSpPr>
        <p:spPr bwMode="auto">
          <a:xfrm rot="-5400000">
            <a:off x="2855912" y="2947988"/>
            <a:ext cx="1528763" cy="1322388"/>
          </a:xfrm>
          <a:prstGeom prst="hexagon">
            <a:avLst>
              <a:gd name="adj" fmla="val 2890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778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7" name="HexA1"/>
          <p:cNvSpPr>
            <a:spLocks noChangeAspect="1" noChangeArrowheads="1"/>
          </p:cNvSpPr>
          <p:nvPr/>
        </p:nvSpPr>
        <p:spPr bwMode="auto">
          <a:xfrm rot="-5400000">
            <a:off x="1458119" y="2334419"/>
            <a:ext cx="1924050" cy="1665288"/>
          </a:xfrm>
          <a:prstGeom prst="hexagon">
            <a:avLst>
              <a:gd name="adj" fmla="val 28885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286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6" name="HexA1"/>
          <p:cNvSpPr>
            <a:spLocks noChangeAspect="1" noChangeArrowheads="1"/>
          </p:cNvSpPr>
          <p:nvPr/>
        </p:nvSpPr>
        <p:spPr bwMode="auto">
          <a:xfrm rot="-5400000">
            <a:off x="166687" y="1408113"/>
            <a:ext cx="2233613" cy="1931988"/>
          </a:xfrm>
          <a:prstGeom prst="hexagon">
            <a:avLst>
              <a:gd name="adj" fmla="val 28903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794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377825"/>
            <a:ext cx="6464300" cy="1927225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solidFill>
                  <a:srgbClr val="FF9BFF"/>
                </a:solidFill>
              </a:rPr>
              <a:t>The Game of Bible Hex</a:t>
            </a:r>
          </a:p>
        </p:txBody>
      </p:sp>
      <p:sp>
        <p:nvSpPr>
          <p:cNvPr id="205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257800"/>
            <a:ext cx="6400800" cy="1143000"/>
          </a:xfrm>
        </p:spPr>
        <p:txBody>
          <a:bodyPr/>
          <a:lstStyle/>
          <a:p>
            <a:pPr eaLnBrk="1" hangingPunct="1"/>
            <a:r>
              <a:rPr lang="en-GB" altLang="en-US" sz="2400" smtClean="0">
                <a:solidFill>
                  <a:srgbClr val="FF9BFF"/>
                </a:solidFill>
              </a:rPr>
              <a:t>Programmed by Steve Townsend</a:t>
            </a:r>
          </a:p>
        </p:txBody>
      </p:sp>
      <p:sp>
        <p:nvSpPr>
          <p:cNvPr id="120842" name="HexA1"/>
          <p:cNvSpPr>
            <a:spLocks noChangeAspect="1" noChangeArrowheads="1"/>
          </p:cNvSpPr>
          <p:nvPr/>
        </p:nvSpPr>
        <p:spPr bwMode="auto">
          <a:xfrm rot="-5400000">
            <a:off x="-986632" y="-183356"/>
            <a:ext cx="2936875" cy="2541588"/>
          </a:xfrm>
          <a:prstGeom prst="hexagon">
            <a:avLst>
              <a:gd name="adj" fmla="val 28888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9" name="Rectangle 12">
            <a:hlinkClick r:id="" action="ppaction://macro?name=Initialis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 animBg="1"/>
      <p:bldP spid="120841" grpId="0" animBg="1"/>
      <p:bldP spid="120840" grpId="0" animBg="1"/>
      <p:bldP spid="120838" grpId="0" animBg="1"/>
      <p:bldP spid="120837" grpId="0" animBg="1"/>
      <p:bldP spid="120836" grpId="0" animBg="1"/>
      <p:bldP spid="12084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7">
            <a:hlinkClick r:id="" action="ppaction://macro?name=SelectBlu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Freeform 153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2527300" y="3238500"/>
            <a:ext cx="6616700" cy="3619500"/>
          </a:xfrm>
          <a:custGeom>
            <a:avLst/>
            <a:gdLst>
              <a:gd name="T0" fmla="*/ 4162 w 4168"/>
              <a:gd name="T1" fmla="*/ 1690 h 2280"/>
              <a:gd name="T2" fmla="*/ 1344 w 4168"/>
              <a:gd name="T3" fmla="*/ 0 h 2280"/>
              <a:gd name="T4" fmla="*/ 0 w 4168"/>
              <a:gd name="T5" fmla="*/ 2280 h 2280"/>
              <a:gd name="T6" fmla="*/ 4168 w 4168"/>
              <a:gd name="T7" fmla="*/ 2280 h 2280"/>
              <a:gd name="T8" fmla="*/ 4162 w 4168"/>
              <a:gd name="T9" fmla="*/ 1690 h 2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68"/>
              <a:gd name="T16" fmla="*/ 0 h 2280"/>
              <a:gd name="T17" fmla="*/ 4168 w 4168"/>
              <a:gd name="T18" fmla="*/ 2280 h 22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68" h="2280">
                <a:moveTo>
                  <a:pt x="4162" y="1690"/>
                </a:moveTo>
                <a:lnTo>
                  <a:pt x="1344" y="0"/>
                </a:lnTo>
                <a:lnTo>
                  <a:pt x="0" y="2280"/>
                </a:lnTo>
                <a:lnTo>
                  <a:pt x="4168" y="2280"/>
                </a:lnTo>
                <a:lnTo>
                  <a:pt x="4162" y="1690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6" name="Freeform 154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9525" y="12700"/>
            <a:ext cx="6581775" cy="3314700"/>
          </a:xfrm>
          <a:custGeom>
            <a:avLst/>
            <a:gdLst>
              <a:gd name="T0" fmla="*/ 0 w 4146"/>
              <a:gd name="T1" fmla="*/ 466 h 2088"/>
              <a:gd name="T2" fmla="*/ 2882 w 4146"/>
              <a:gd name="T3" fmla="*/ 2088 h 2088"/>
              <a:gd name="T4" fmla="*/ 4146 w 4146"/>
              <a:gd name="T5" fmla="*/ 0 h 2088"/>
              <a:gd name="T6" fmla="*/ 2 w 4146"/>
              <a:gd name="T7" fmla="*/ 0 h 2088"/>
              <a:gd name="T8" fmla="*/ 0 w 4146"/>
              <a:gd name="T9" fmla="*/ 466 h 20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46"/>
              <a:gd name="T16" fmla="*/ 0 h 2088"/>
              <a:gd name="T17" fmla="*/ 4146 w 4146"/>
              <a:gd name="T18" fmla="*/ 2088 h 20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46" h="2088">
                <a:moveTo>
                  <a:pt x="0" y="466"/>
                </a:moveTo>
                <a:lnTo>
                  <a:pt x="2882" y="2088"/>
                </a:lnTo>
                <a:lnTo>
                  <a:pt x="4146" y="0"/>
                </a:lnTo>
                <a:lnTo>
                  <a:pt x="2" y="0"/>
                </a:lnTo>
                <a:lnTo>
                  <a:pt x="0" y="466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HexA2">
            <a:hlinkClick r:id="" action="ppaction://macro?name=MacroA2"/>
          </p:cNvPr>
          <p:cNvSpPr>
            <a:spLocks noChangeAspect="1" noChangeArrowheads="1"/>
          </p:cNvSpPr>
          <p:nvPr/>
        </p:nvSpPr>
        <p:spPr bwMode="auto">
          <a:xfrm rot="-5400000">
            <a:off x="150971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8" name="HexA3">
            <a:hlinkClick r:id="" action="ppaction://macro?name=MacroA3"/>
          </p:cNvPr>
          <p:cNvSpPr>
            <a:spLocks noChangeAspect="1" noChangeArrowheads="1"/>
          </p:cNvSpPr>
          <p:nvPr/>
        </p:nvSpPr>
        <p:spPr bwMode="auto">
          <a:xfrm rot="-5400000">
            <a:off x="2446338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9" name="HexA4">
            <a:hlinkClick r:id="" action="ppaction://macro?name=MacroA4"/>
          </p:cNvPr>
          <p:cNvSpPr>
            <a:spLocks noChangeAspect="1" noChangeArrowheads="1"/>
          </p:cNvSpPr>
          <p:nvPr/>
        </p:nvSpPr>
        <p:spPr bwMode="auto">
          <a:xfrm rot="-5400000">
            <a:off x="338296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0" name="HexA5">
            <a:hlinkClick r:id="" action="ppaction://macro?name=MacroA5"/>
          </p:cNvPr>
          <p:cNvSpPr>
            <a:spLocks noChangeAspect="1" noChangeArrowheads="1"/>
          </p:cNvSpPr>
          <p:nvPr/>
        </p:nvSpPr>
        <p:spPr bwMode="auto">
          <a:xfrm rot="-5400000">
            <a:off x="4318000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1" name="HexA6">
            <a:hlinkClick r:id="" action="ppaction://macro?name=MacroA6"/>
          </p:cNvPr>
          <p:cNvSpPr>
            <a:spLocks noChangeAspect="1" noChangeArrowheads="1"/>
          </p:cNvSpPr>
          <p:nvPr/>
        </p:nvSpPr>
        <p:spPr bwMode="auto">
          <a:xfrm rot="-5400000">
            <a:off x="525462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2" name="HexB1">
            <a:hlinkClick r:id="" action="ppaction://macro?name=MacroB1"/>
          </p:cNvPr>
          <p:cNvSpPr>
            <a:spLocks noChangeAspect="1" noChangeArrowheads="1"/>
          </p:cNvSpPr>
          <p:nvPr/>
        </p:nvSpPr>
        <p:spPr bwMode="auto">
          <a:xfrm rot="-5400000">
            <a:off x="1041400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3" name="HexB2">
            <a:hlinkClick r:id="" action="ppaction://macro?name=MacroB2"/>
          </p:cNvPr>
          <p:cNvSpPr>
            <a:spLocks noChangeAspect="1" noChangeArrowheads="1"/>
          </p:cNvSpPr>
          <p:nvPr/>
        </p:nvSpPr>
        <p:spPr bwMode="auto">
          <a:xfrm rot="-5400000">
            <a:off x="1979613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4" name="HexB3">
            <a:hlinkClick r:id="" action="ppaction://macro?name=MacroB3"/>
          </p:cNvPr>
          <p:cNvSpPr>
            <a:spLocks noChangeAspect="1" noChangeArrowheads="1"/>
          </p:cNvSpPr>
          <p:nvPr/>
        </p:nvSpPr>
        <p:spPr bwMode="auto">
          <a:xfrm rot="-5400000">
            <a:off x="29162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5" name="HexB4">
            <a:hlinkClick r:id="" action="ppaction://macro?name=MacroB4"/>
          </p:cNvPr>
          <p:cNvSpPr>
            <a:spLocks noChangeAspect="1" noChangeArrowheads="1"/>
          </p:cNvSpPr>
          <p:nvPr/>
        </p:nvSpPr>
        <p:spPr bwMode="auto">
          <a:xfrm rot="-5400000">
            <a:off x="38496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6" name="HexB5">
            <a:hlinkClick r:id="" action="ppaction://macro?name=MacroB5"/>
          </p:cNvPr>
          <p:cNvSpPr>
            <a:spLocks noChangeAspect="1" noChangeArrowheads="1"/>
          </p:cNvSpPr>
          <p:nvPr/>
        </p:nvSpPr>
        <p:spPr bwMode="auto">
          <a:xfrm rot="-5400000">
            <a:off x="47831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7" name="HexB6">
            <a:hlinkClick r:id="" action="ppaction://macro?name=MacroB6"/>
          </p:cNvPr>
          <p:cNvSpPr>
            <a:spLocks noChangeAspect="1" noChangeArrowheads="1"/>
          </p:cNvSpPr>
          <p:nvPr/>
        </p:nvSpPr>
        <p:spPr bwMode="auto">
          <a:xfrm rot="-5400000">
            <a:off x="57165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8" name="HexC1">
            <a:hlinkClick r:id="" action="ppaction://macro?name=MacroC1"/>
          </p:cNvPr>
          <p:cNvSpPr>
            <a:spLocks noChangeAspect="1" noChangeArrowheads="1"/>
          </p:cNvSpPr>
          <p:nvPr/>
        </p:nvSpPr>
        <p:spPr bwMode="auto">
          <a:xfrm rot="-5400000">
            <a:off x="15128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9" name="HexC2">
            <a:hlinkClick r:id="" action="ppaction://macro?name=MacroC2"/>
          </p:cNvPr>
          <p:cNvSpPr>
            <a:spLocks noChangeAspect="1" noChangeArrowheads="1"/>
          </p:cNvSpPr>
          <p:nvPr/>
        </p:nvSpPr>
        <p:spPr bwMode="auto">
          <a:xfrm rot="-5400000">
            <a:off x="2449513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0" name="HexC3">
            <a:hlinkClick r:id="" action="ppaction://macro?name=MacroC3"/>
          </p:cNvPr>
          <p:cNvSpPr>
            <a:spLocks noChangeAspect="1" noChangeArrowheads="1"/>
          </p:cNvSpPr>
          <p:nvPr/>
        </p:nvSpPr>
        <p:spPr bwMode="auto">
          <a:xfrm rot="-5400000">
            <a:off x="33797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1" name="HexC4">
            <a:hlinkClick r:id="" action="ppaction://macro?name=MacroC4"/>
          </p:cNvPr>
          <p:cNvSpPr>
            <a:spLocks noChangeAspect="1" noChangeArrowheads="1"/>
          </p:cNvSpPr>
          <p:nvPr/>
        </p:nvSpPr>
        <p:spPr bwMode="auto">
          <a:xfrm rot="-5400000">
            <a:off x="431323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2" name="HexC5">
            <a:hlinkClick r:id="" action="ppaction://macro?name=MacroC5"/>
          </p:cNvPr>
          <p:cNvSpPr>
            <a:spLocks noChangeAspect="1" noChangeArrowheads="1"/>
          </p:cNvSpPr>
          <p:nvPr/>
        </p:nvSpPr>
        <p:spPr bwMode="auto">
          <a:xfrm rot="-5400000">
            <a:off x="52466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3" name="HexC6">
            <a:hlinkClick r:id="" action="ppaction://macro?name=MacroC6"/>
          </p:cNvPr>
          <p:cNvSpPr>
            <a:spLocks noChangeAspect="1" noChangeArrowheads="1"/>
          </p:cNvSpPr>
          <p:nvPr/>
        </p:nvSpPr>
        <p:spPr bwMode="auto">
          <a:xfrm rot="-5400000">
            <a:off x="6188075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4" name="HexD1">
            <a:hlinkClick r:id="" action="ppaction://macro?name=MacroD1"/>
          </p:cNvPr>
          <p:cNvSpPr>
            <a:spLocks noChangeAspect="1" noChangeArrowheads="1"/>
          </p:cNvSpPr>
          <p:nvPr/>
        </p:nvSpPr>
        <p:spPr bwMode="auto">
          <a:xfrm rot="-5400000">
            <a:off x="19748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5" name="HexD2">
            <a:hlinkClick r:id="" action="ppaction://macro?name=MacroD2"/>
          </p:cNvPr>
          <p:cNvSpPr>
            <a:spLocks noChangeAspect="1" noChangeArrowheads="1"/>
          </p:cNvSpPr>
          <p:nvPr/>
        </p:nvSpPr>
        <p:spPr bwMode="auto">
          <a:xfrm rot="-5400000">
            <a:off x="290830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6" name="HexD3">
            <a:hlinkClick r:id="" action="ppaction://macro?name=MacroD3"/>
          </p:cNvPr>
          <p:cNvSpPr>
            <a:spLocks noChangeAspect="1" noChangeArrowheads="1"/>
          </p:cNvSpPr>
          <p:nvPr/>
        </p:nvSpPr>
        <p:spPr bwMode="auto">
          <a:xfrm rot="-5400000">
            <a:off x="3851275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7" name="HexD4">
            <a:hlinkClick r:id="" action="ppaction://macro?name=MacroD4"/>
          </p:cNvPr>
          <p:cNvSpPr>
            <a:spLocks noChangeAspect="1" noChangeArrowheads="1"/>
          </p:cNvSpPr>
          <p:nvPr/>
        </p:nvSpPr>
        <p:spPr bwMode="auto">
          <a:xfrm rot="-5400000">
            <a:off x="4779963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8" name="HexD5">
            <a:hlinkClick r:id="" action="ppaction://macro?name=MacroD5"/>
          </p:cNvPr>
          <p:cNvSpPr>
            <a:spLocks noChangeAspect="1" noChangeArrowheads="1"/>
          </p:cNvSpPr>
          <p:nvPr/>
        </p:nvSpPr>
        <p:spPr bwMode="auto">
          <a:xfrm rot="-5400000">
            <a:off x="57213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9" name="HexD6">
            <a:hlinkClick r:id="" action="ppaction://macro?name=MacroD6"/>
          </p:cNvPr>
          <p:cNvSpPr>
            <a:spLocks noChangeAspect="1" noChangeArrowheads="1"/>
          </p:cNvSpPr>
          <p:nvPr/>
        </p:nvSpPr>
        <p:spPr bwMode="auto">
          <a:xfrm rot="-5400000">
            <a:off x="6650038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0" name="HexE1">
            <a:hlinkClick r:id="" action="ppaction://macro?name=MacroE1"/>
          </p:cNvPr>
          <p:cNvSpPr>
            <a:spLocks noChangeAspect="1" noChangeArrowheads="1"/>
          </p:cNvSpPr>
          <p:nvPr/>
        </p:nvSpPr>
        <p:spPr bwMode="auto">
          <a:xfrm rot="-5400000">
            <a:off x="244157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1" name="HexE2">
            <a:hlinkClick r:id="" action="ppaction://macro?name=MacroE2"/>
          </p:cNvPr>
          <p:cNvSpPr>
            <a:spLocks noChangeAspect="1" noChangeArrowheads="1"/>
          </p:cNvSpPr>
          <p:nvPr/>
        </p:nvSpPr>
        <p:spPr bwMode="auto">
          <a:xfrm rot="-5400000">
            <a:off x="3384550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2" name="HexE3">
            <a:hlinkClick r:id="" action="ppaction://macro?name=MacroE3"/>
          </p:cNvPr>
          <p:cNvSpPr>
            <a:spLocks noChangeAspect="1" noChangeArrowheads="1"/>
          </p:cNvSpPr>
          <p:nvPr/>
        </p:nvSpPr>
        <p:spPr bwMode="auto">
          <a:xfrm rot="-5400000">
            <a:off x="43132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3" name="HexE4">
            <a:hlinkClick r:id="" action="ppaction://macro?name=MacroE4"/>
          </p:cNvPr>
          <p:cNvSpPr>
            <a:spLocks noChangeAspect="1" noChangeArrowheads="1"/>
          </p:cNvSpPr>
          <p:nvPr/>
        </p:nvSpPr>
        <p:spPr bwMode="auto">
          <a:xfrm rot="-5400000">
            <a:off x="524668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4" name="HexE5">
            <a:hlinkClick r:id="" action="ppaction://macro?name=MacroE5"/>
          </p:cNvPr>
          <p:cNvSpPr>
            <a:spLocks noChangeAspect="1" noChangeArrowheads="1"/>
          </p:cNvSpPr>
          <p:nvPr/>
        </p:nvSpPr>
        <p:spPr bwMode="auto">
          <a:xfrm rot="-5400000">
            <a:off x="61801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5" name="HexE6">
            <a:hlinkClick r:id="" action="ppaction://macro?name=MacroE6"/>
          </p:cNvPr>
          <p:cNvSpPr>
            <a:spLocks noChangeAspect="1" noChangeArrowheads="1"/>
          </p:cNvSpPr>
          <p:nvPr/>
        </p:nvSpPr>
        <p:spPr bwMode="auto">
          <a:xfrm rot="-5400000">
            <a:off x="712152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6" name="HexF1">
            <a:hlinkClick r:id="" action="ppaction://macro?name=MacroF1"/>
          </p:cNvPr>
          <p:cNvSpPr>
            <a:spLocks noChangeAspect="1" noChangeArrowheads="1"/>
          </p:cNvSpPr>
          <p:nvPr/>
        </p:nvSpPr>
        <p:spPr bwMode="auto">
          <a:xfrm rot="-5400000">
            <a:off x="2917825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7" name="HexF2">
            <a:hlinkClick r:id="" action="ppaction://macro?name=MacroF2"/>
          </p:cNvPr>
          <p:cNvSpPr>
            <a:spLocks noChangeAspect="1" noChangeArrowheads="1"/>
          </p:cNvSpPr>
          <p:nvPr/>
        </p:nvSpPr>
        <p:spPr bwMode="auto">
          <a:xfrm rot="-5400000">
            <a:off x="384175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8" name="HexF3">
            <a:hlinkClick r:id="" action="ppaction://macro?name=MacroF3"/>
          </p:cNvPr>
          <p:cNvSpPr>
            <a:spLocks noChangeAspect="1" noChangeArrowheads="1"/>
          </p:cNvSpPr>
          <p:nvPr/>
        </p:nvSpPr>
        <p:spPr bwMode="auto">
          <a:xfrm rot="-5400000">
            <a:off x="478790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9" name="HexF4">
            <a:hlinkClick r:id="" action="ppaction://macro?name=MacroF4"/>
          </p:cNvPr>
          <p:cNvSpPr>
            <a:spLocks noChangeAspect="1" noChangeArrowheads="1"/>
          </p:cNvSpPr>
          <p:nvPr/>
        </p:nvSpPr>
        <p:spPr bwMode="auto">
          <a:xfrm rot="-5400000">
            <a:off x="57134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0" name="HexF5">
            <a:hlinkClick r:id="" action="ppaction://macro?name=MacroF5"/>
          </p:cNvPr>
          <p:cNvSpPr>
            <a:spLocks noChangeAspect="1" noChangeArrowheads="1"/>
          </p:cNvSpPr>
          <p:nvPr/>
        </p:nvSpPr>
        <p:spPr bwMode="auto">
          <a:xfrm rot="-5400000">
            <a:off x="664686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1" name="HexF6">
            <a:hlinkClick r:id="" action="ppaction://macro?name=MacroF6"/>
          </p:cNvPr>
          <p:cNvSpPr>
            <a:spLocks noChangeAspect="1" noChangeArrowheads="1"/>
          </p:cNvSpPr>
          <p:nvPr/>
        </p:nvSpPr>
        <p:spPr bwMode="auto">
          <a:xfrm rot="-5400000">
            <a:off x="75803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2" name="AutoShape 95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358188" y="176213"/>
            <a:ext cx="576262" cy="576262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3" name="WhoseTurnNext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434388" y="254000"/>
            <a:ext cx="425450" cy="42545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4" name="HexA1">
            <a:hlinkClick r:id="" action="ppaction://macro?name=MacroA1"/>
          </p:cNvPr>
          <p:cNvSpPr>
            <a:spLocks noChangeAspect="1" noChangeArrowheads="1"/>
          </p:cNvSpPr>
          <p:nvPr/>
        </p:nvSpPr>
        <p:spPr bwMode="auto">
          <a:xfrm rot="-5400000">
            <a:off x="57467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5" name="WordArt 104">
            <a:hlinkClick r:id="" action="ppaction://macro?name=MacroA1"/>
          </p:cNvPr>
          <p:cNvSpPr>
            <a:spLocks noChangeArrowheads="1" noChangeShapeType="1" noTextEdit="1"/>
          </p:cNvSpPr>
          <p:nvPr/>
        </p:nvSpPr>
        <p:spPr bwMode="auto">
          <a:xfrm>
            <a:off x="792163" y="11207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a1</a:t>
            </a:r>
          </a:p>
        </p:txBody>
      </p:sp>
      <p:sp>
        <p:nvSpPr>
          <p:cNvPr id="3116" name="WordArt 109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17446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a2</a:t>
            </a:r>
          </a:p>
        </p:txBody>
      </p:sp>
      <p:sp>
        <p:nvSpPr>
          <p:cNvPr id="3117" name="WordArt 110">
            <a:hlinkClick r:id="" action="ppaction://macro?name=MacroA3"/>
          </p:cNvPr>
          <p:cNvSpPr>
            <a:spLocks noChangeArrowheads="1" noChangeShapeType="1" noTextEdit="1"/>
          </p:cNvSpPr>
          <p:nvPr/>
        </p:nvSpPr>
        <p:spPr bwMode="auto">
          <a:xfrm>
            <a:off x="26844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a3</a:t>
            </a:r>
          </a:p>
        </p:txBody>
      </p:sp>
      <p:sp>
        <p:nvSpPr>
          <p:cNvPr id="3118" name="WordArt 111">
            <a:hlinkClick r:id="" action="ppaction://macro?name=MacroA4"/>
          </p:cNvPr>
          <p:cNvSpPr>
            <a:spLocks noChangeArrowheads="1" noChangeShapeType="1" noTextEdit="1"/>
          </p:cNvSpPr>
          <p:nvPr/>
        </p:nvSpPr>
        <p:spPr bwMode="auto">
          <a:xfrm>
            <a:off x="36242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a4</a:t>
            </a:r>
          </a:p>
        </p:txBody>
      </p:sp>
      <p:sp>
        <p:nvSpPr>
          <p:cNvPr id="3119" name="WordArt 112">
            <a:hlinkClick r:id="" action="ppaction://macro?name=MacroA5"/>
          </p:cNvPr>
          <p:cNvSpPr>
            <a:spLocks noChangeArrowheads="1" noChangeShapeType="1" noTextEdit="1"/>
          </p:cNvSpPr>
          <p:nvPr/>
        </p:nvSpPr>
        <p:spPr bwMode="auto">
          <a:xfrm>
            <a:off x="454501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a5</a:t>
            </a:r>
          </a:p>
        </p:txBody>
      </p:sp>
      <p:sp>
        <p:nvSpPr>
          <p:cNvPr id="3120" name="WordArt 113">
            <a:hlinkClick r:id="" action="ppaction://macro?name=MacroA6"/>
          </p:cNvPr>
          <p:cNvSpPr>
            <a:spLocks noChangeArrowheads="1" noChangeShapeType="1" noTextEdit="1"/>
          </p:cNvSpPr>
          <p:nvPr/>
        </p:nvSpPr>
        <p:spPr bwMode="auto">
          <a:xfrm>
            <a:off x="54911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a6</a:t>
            </a:r>
          </a:p>
        </p:txBody>
      </p:sp>
      <p:sp>
        <p:nvSpPr>
          <p:cNvPr id="3121" name="WordArt 114">
            <a:hlinkClick r:id="" action="ppaction://macro?name=MacroB1"/>
          </p:cNvPr>
          <p:cNvSpPr>
            <a:spLocks noChangeArrowheads="1" noChangeShapeType="1" noTextEdit="1"/>
          </p:cNvSpPr>
          <p:nvPr/>
        </p:nvSpPr>
        <p:spPr bwMode="auto">
          <a:xfrm>
            <a:off x="12874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b1</a:t>
            </a:r>
          </a:p>
        </p:txBody>
      </p:sp>
      <p:sp>
        <p:nvSpPr>
          <p:cNvPr id="3122" name="WordArt 115">
            <a:hlinkClick r:id="" action="ppaction://macro?name=MacroB2"/>
          </p:cNvPr>
          <p:cNvSpPr>
            <a:spLocks noChangeArrowheads="1" noChangeShapeType="1" noTextEdit="1"/>
          </p:cNvSpPr>
          <p:nvPr/>
        </p:nvSpPr>
        <p:spPr bwMode="auto">
          <a:xfrm>
            <a:off x="22272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b2</a:t>
            </a:r>
          </a:p>
        </p:txBody>
      </p:sp>
      <p:sp>
        <p:nvSpPr>
          <p:cNvPr id="3123" name="WordArt 116">
            <a:hlinkClick r:id="" action="ppaction://macro?name=MacroB3"/>
          </p:cNvPr>
          <p:cNvSpPr>
            <a:spLocks noChangeArrowheads="1" noChangeShapeType="1" noTextEdit="1"/>
          </p:cNvSpPr>
          <p:nvPr/>
        </p:nvSpPr>
        <p:spPr bwMode="auto">
          <a:xfrm>
            <a:off x="3167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b3</a:t>
            </a:r>
          </a:p>
        </p:txBody>
      </p:sp>
      <p:sp>
        <p:nvSpPr>
          <p:cNvPr id="3124" name="WordArt 117">
            <a:hlinkClick r:id="" action="ppaction://macro?name=MacroB4"/>
          </p:cNvPr>
          <p:cNvSpPr>
            <a:spLocks noChangeArrowheads="1" noChangeShapeType="1" noTextEdit="1"/>
          </p:cNvSpPr>
          <p:nvPr/>
        </p:nvSpPr>
        <p:spPr bwMode="auto">
          <a:xfrm>
            <a:off x="40941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b4</a:t>
            </a:r>
          </a:p>
        </p:txBody>
      </p:sp>
      <p:sp>
        <p:nvSpPr>
          <p:cNvPr id="3125" name="WordArt 118">
            <a:hlinkClick r:id="" action="ppaction://macro?name=MacroB5"/>
          </p:cNvPr>
          <p:cNvSpPr>
            <a:spLocks noChangeArrowheads="1" noChangeShapeType="1" noTextEdit="1"/>
          </p:cNvSpPr>
          <p:nvPr/>
        </p:nvSpPr>
        <p:spPr bwMode="auto">
          <a:xfrm>
            <a:off x="50339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b5</a:t>
            </a:r>
          </a:p>
        </p:txBody>
      </p:sp>
      <p:sp>
        <p:nvSpPr>
          <p:cNvPr id="3126" name="WordArt 119">
            <a:hlinkClick r:id="" action="ppaction://macro?name=MacroB6"/>
          </p:cNvPr>
          <p:cNvSpPr>
            <a:spLocks noChangeArrowheads="1" noChangeShapeType="1" noTextEdit="1"/>
          </p:cNvSpPr>
          <p:nvPr/>
        </p:nvSpPr>
        <p:spPr bwMode="auto">
          <a:xfrm>
            <a:off x="5961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b6</a:t>
            </a:r>
          </a:p>
        </p:txBody>
      </p:sp>
      <p:sp>
        <p:nvSpPr>
          <p:cNvPr id="3127" name="WordArt 120">
            <a:hlinkClick r:id="" action="ppaction://macro?name=MacroC1"/>
          </p:cNvPr>
          <p:cNvSpPr>
            <a:spLocks noChangeArrowheads="1" noChangeShapeType="1" noTextEdit="1"/>
          </p:cNvSpPr>
          <p:nvPr/>
        </p:nvSpPr>
        <p:spPr bwMode="auto">
          <a:xfrm>
            <a:off x="17319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c1</a:t>
            </a:r>
          </a:p>
        </p:txBody>
      </p:sp>
      <p:sp>
        <p:nvSpPr>
          <p:cNvPr id="3128" name="WordArt 121">
            <a:hlinkClick r:id="" action="ppaction://macro?name=MacroC2"/>
          </p:cNvPr>
          <p:cNvSpPr>
            <a:spLocks noChangeArrowheads="1" noChangeShapeType="1" noTextEdit="1"/>
          </p:cNvSpPr>
          <p:nvPr/>
        </p:nvSpPr>
        <p:spPr bwMode="auto">
          <a:xfrm>
            <a:off x="26844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c2</a:t>
            </a:r>
          </a:p>
        </p:txBody>
      </p:sp>
      <p:sp>
        <p:nvSpPr>
          <p:cNvPr id="3129" name="WordArt 122">
            <a:hlinkClick r:id="" action="ppaction://macro?name=MacroC3"/>
          </p:cNvPr>
          <p:cNvSpPr>
            <a:spLocks noChangeArrowheads="1" noChangeShapeType="1" noTextEdit="1"/>
          </p:cNvSpPr>
          <p:nvPr/>
        </p:nvSpPr>
        <p:spPr bwMode="auto">
          <a:xfrm>
            <a:off x="36052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c3</a:t>
            </a:r>
          </a:p>
        </p:txBody>
      </p:sp>
      <p:sp>
        <p:nvSpPr>
          <p:cNvPr id="3130" name="WordArt 123">
            <a:hlinkClick r:id="" action="ppaction://macro?name=MacroC4"/>
          </p:cNvPr>
          <p:cNvSpPr>
            <a:spLocks noChangeArrowheads="1" noChangeShapeType="1" noTextEdit="1"/>
          </p:cNvSpPr>
          <p:nvPr/>
        </p:nvSpPr>
        <p:spPr bwMode="auto">
          <a:xfrm>
            <a:off x="45513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c4</a:t>
            </a:r>
          </a:p>
        </p:txBody>
      </p:sp>
      <p:sp>
        <p:nvSpPr>
          <p:cNvPr id="3131" name="WordArt 124">
            <a:hlinkClick r:id="" action="ppaction://macro?name=MacroC5"/>
          </p:cNvPr>
          <p:cNvSpPr>
            <a:spLocks noChangeArrowheads="1" noChangeShapeType="1" noTextEdit="1"/>
          </p:cNvSpPr>
          <p:nvPr/>
        </p:nvSpPr>
        <p:spPr bwMode="auto">
          <a:xfrm>
            <a:off x="54784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c5</a:t>
            </a:r>
          </a:p>
        </p:txBody>
      </p:sp>
      <p:sp>
        <p:nvSpPr>
          <p:cNvPr id="3132" name="WordArt 125">
            <a:hlinkClick r:id="" action="ppaction://macro?name=MacroC6"/>
          </p:cNvPr>
          <p:cNvSpPr>
            <a:spLocks noChangeArrowheads="1" noChangeShapeType="1" noTextEdit="1"/>
          </p:cNvSpPr>
          <p:nvPr/>
        </p:nvSpPr>
        <p:spPr bwMode="auto">
          <a:xfrm>
            <a:off x="64119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c6</a:t>
            </a:r>
          </a:p>
        </p:txBody>
      </p:sp>
      <p:sp>
        <p:nvSpPr>
          <p:cNvPr id="3133" name="WordArt 126">
            <a:hlinkClick r:id="" action="ppaction://macro?name=MacroD1"/>
          </p:cNvPr>
          <p:cNvSpPr>
            <a:spLocks noChangeArrowheads="1" noChangeShapeType="1" noTextEdit="1"/>
          </p:cNvSpPr>
          <p:nvPr/>
        </p:nvSpPr>
        <p:spPr bwMode="auto">
          <a:xfrm>
            <a:off x="220821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d1</a:t>
            </a:r>
          </a:p>
        </p:txBody>
      </p:sp>
      <p:sp>
        <p:nvSpPr>
          <p:cNvPr id="3134" name="WordArt 127">
            <a:hlinkClick r:id="" action="ppaction://macro?name=MacroD2"/>
          </p:cNvPr>
          <p:cNvSpPr>
            <a:spLocks noChangeArrowheads="1" noChangeShapeType="1" noTextEdit="1"/>
          </p:cNvSpPr>
          <p:nvPr/>
        </p:nvSpPr>
        <p:spPr bwMode="auto">
          <a:xfrm>
            <a:off x="31353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d2</a:t>
            </a:r>
          </a:p>
        </p:txBody>
      </p:sp>
      <p:sp>
        <p:nvSpPr>
          <p:cNvPr id="3135" name="WordArt 128">
            <a:hlinkClick r:id="" action="ppaction://macro?name=MacroD3"/>
          </p:cNvPr>
          <p:cNvSpPr>
            <a:spLocks noChangeArrowheads="1" noChangeShapeType="1" noTextEdit="1"/>
          </p:cNvSpPr>
          <p:nvPr/>
        </p:nvSpPr>
        <p:spPr bwMode="auto">
          <a:xfrm>
            <a:off x="408146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d3</a:t>
            </a:r>
          </a:p>
        </p:txBody>
      </p:sp>
      <p:sp>
        <p:nvSpPr>
          <p:cNvPr id="3136" name="WordArt 129">
            <a:hlinkClick r:id="" action="ppaction://macro?name=MacroD4"/>
          </p:cNvPr>
          <p:cNvSpPr>
            <a:spLocks noChangeArrowheads="1" noChangeShapeType="1" noTextEdit="1"/>
          </p:cNvSpPr>
          <p:nvPr/>
        </p:nvSpPr>
        <p:spPr bwMode="auto">
          <a:xfrm>
            <a:off x="50085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d4</a:t>
            </a:r>
          </a:p>
        </p:txBody>
      </p:sp>
      <p:sp>
        <p:nvSpPr>
          <p:cNvPr id="3137" name="WordArt 130">
            <a:hlinkClick r:id="" action="ppaction://macro?name=MacroD5"/>
          </p:cNvPr>
          <p:cNvSpPr>
            <a:spLocks noChangeArrowheads="1" noChangeShapeType="1" noTextEdit="1"/>
          </p:cNvSpPr>
          <p:nvPr/>
        </p:nvSpPr>
        <p:spPr bwMode="auto">
          <a:xfrm>
            <a:off x="59547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d5</a:t>
            </a:r>
          </a:p>
        </p:txBody>
      </p:sp>
      <p:sp>
        <p:nvSpPr>
          <p:cNvPr id="3138" name="WordArt 131">
            <a:hlinkClick r:id="" action="ppaction://macro?name=MacroD6"/>
          </p:cNvPr>
          <p:cNvSpPr>
            <a:spLocks noChangeArrowheads="1" noChangeShapeType="1" noTextEdit="1"/>
          </p:cNvSpPr>
          <p:nvPr/>
        </p:nvSpPr>
        <p:spPr bwMode="auto">
          <a:xfrm>
            <a:off x="68754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d6</a:t>
            </a:r>
          </a:p>
        </p:txBody>
      </p:sp>
      <p:sp>
        <p:nvSpPr>
          <p:cNvPr id="3139" name="WordArt 132">
            <a:hlinkClick r:id="" action="ppaction://macro?name=MacroE1"/>
          </p:cNvPr>
          <p:cNvSpPr>
            <a:spLocks noChangeArrowheads="1" noChangeShapeType="1" noTextEdit="1"/>
          </p:cNvSpPr>
          <p:nvPr/>
        </p:nvSpPr>
        <p:spPr bwMode="auto">
          <a:xfrm>
            <a:off x="26654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e1</a:t>
            </a:r>
          </a:p>
        </p:txBody>
      </p:sp>
      <p:sp>
        <p:nvSpPr>
          <p:cNvPr id="3140" name="WordArt 133">
            <a:hlinkClick r:id="" action="ppaction://macro?name=MacroE2"/>
          </p:cNvPr>
          <p:cNvSpPr>
            <a:spLocks noChangeArrowheads="1" noChangeShapeType="1" noTextEdit="1"/>
          </p:cNvSpPr>
          <p:nvPr/>
        </p:nvSpPr>
        <p:spPr bwMode="auto">
          <a:xfrm>
            <a:off x="36052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e2</a:t>
            </a:r>
          </a:p>
        </p:txBody>
      </p:sp>
      <p:sp>
        <p:nvSpPr>
          <p:cNvPr id="3141" name="WordArt 134">
            <a:hlinkClick r:id="" action="ppaction://macro?name=MacroE3"/>
          </p:cNvPr>
          <p:cNvSpPr>
            <a:spLocks noChangeArrowheads="1" noChangeShapeType="1" noTextEdit="1"/>
          </p:cNvSpPr>
          <p:nvPr/>
        </p:nvSpPr>
        <p:spPr bwMode="auto">
          <a:xfrm>
            <a:off x="4545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e3</a:t>
            </a:r>
          </a:p>
        </p:txBody>
      </p:sp>
      <p:sp>
        <p:nvSpPr>
          <p:cNvPr id="3142" name="WordArt 135">
            <a:hlinkClick r:id="" action="ppaction://macro?name=MacroE4"/>
          </p:cNvPr>
          <p:cNvSpPr>
            <a:spLocks noChangeArrowheads="1" noChangeShapeType="1" noTextEdit="1"/>
          </p:cNvSpPr>
          <p:nvPr/>
        </p:nvSpPr>
        <p:spPr bwMode="auto">
          <a:xfrm>
            <a:off x="54721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e4</a:t>
            </a:r>
          </a:p>
        </p:txBody>
      </p:sp>
      <p:sp>
        <p:nvSpPr>
          <p:cNvPr id="3143" name="WordArt 136">
            <a:hlinkClick r:id="" action="ppaction://macro?name=MacroE5"/>
          </p:cNvPr>
          <p:cNvSpPr>
            <a:spLocks noChangeArrowheads="1" noChangeShapeType="1" noTextEdit="1"/>
          </p:cNvSpPr>
          <p:nvPr/>
        </p:nvSpPr>
        <p:spPr bwMode="auto">
          <a:xfrm>
            <a:off x="64119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e5</a:t>
            </a:r>
          </a:p>
        </p:txBody>
      </p:sp>
      <p:sp>
        <p:nvSpPr>
          <p:cNvPr id="3144" name="WordArt 137">
            <a:hlinkClick r:id="" action="ppaction://macro?name=MacroE6"/>
          </p:cNvPr>
          <p:cNvSpPr>
            <a:spLocks noChangeArrowheads="1" noChangeShapeType="1" noTextEdit="1"/>
          </p:cNvSpPr>
          <p:nvPr/>
        </p:nvSpPr>
        <p:spPr bwMode="auto">
          <a:xfrm>
            <a:off x="7339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e6</a:t>
            </a:r>
          </a:p>
        </p:txBody>
      </p:sp>
      <p:sp>
        <p:nvSpPr>
          <p:cNvPr id="3145" name="WordArt 138">
            <a:hlinkClick r:id="" action="ppaction://macro?name=MacroF1"/>
          </p:cNvPr>
          <p:cNvSpPr>
            <a:spLocks noChangeArrowheads="1" noChangeShapeType="1" noTextEdit="1"/>
          </p:cNvSpPr>
          <p:nvPr/>
        </p:nvSpPr>
        <p:spPr bwMode="auto">
          <a:xfrm>
            <a:off x="312896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f1</a:t>
            </a:r>
          </a:p>
        </p:txBody>
      </p:sp>
      <p:sp>
        <p:nvSpPr>
          <p:cNvPr id="3146" name="WordArt 141">
            <a:hlinkClick r:id="" action="ppaction://macro?name=MacroF2"/>
          </p:cNvPr>
          <p:cNvSpPr>
            <a:spLocks noChangeArrowheads="1" noChangeShapeType="1" noTextEdit="1"/>
          </p:cNvSpPr>
          <p:nvPr/>
        </p:nvSpPr>
        <p:spPr bwMode="auto">
          <a:xfrm>
            <a:off x="406876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f2</a:t>
            </a:r>
          </a:p>
        </p:txBody>
      </p:sp>
      <p:sp>
        <p:nvSpPr>
          <p:cNvPr id="3147" name="WordArt 142">
            <a:hlinkClick r:id="" action="ppaction://macro?name=MacroF3"/>
          </p:cNvPr>
          <p:cNvSpPr>
            <a:spLocks noChangeArrowheads="1" noChangeShapeType="1" noTextEdit="1"/>
          </p:cNvSpPr>
          <p:nvPr/>
        </p:nvSpPr>
        <p:spPr bwMode="auto">
          <a:xfrm>
            <a:off x="50149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f3</a:t>
            </a:r>
          </a:p>
        </p:txBody>
      </p:sp>
      <p:sp>
        <p:nvSpPr>
          <p:cNvPr id="3148" name="WordArt 143">
            <a:hlinkClick r:id="" action="ppaction://macro?name=MacroF4"/>
          </p:cNvPr>
          <p:cNvSpPr>
            <a:spLocks noChangeArrowheads="1" noChangeShapeType="1" noTextEdit="1"/>
          </p:cNvSpPr>
          <p:nvPr/>
        </p:nvSpPr>
        <p:spPr bwMode="auto">
          <a:xfrm>
            <a:off x="59420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f4</a:t>
            </a:r>
          </a:p>
        </p:txBody>
      </p:sp>
      <p:sp>
        <p:nvSpPr>
          <p:cNvPr id="3149" name="WordArt 144">
            <a:hlinkClick r:id="" action="ppaction://macro?name=MacroF5"/>
          </p:cNvPr>
          <p:cNvSpPr>
            <a:spLocks noChangeArrowheads="1" noChangeShapeType="1" noTextEdit="1"/>
          </p:cNvSpPr>
          <p:nvPr/>
        </p:nvSpPr>
        <p:spPr bwMode="auto">
          <a:xfrm>
            <a:off x="686911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f5</a:t>
            </a:r>
          </a:p>
        </p:txBody>
      </p:sp>
      <p:sp>
        <p:nvSpPr>
          <p:cNvPr id="3150" name="WordArt 145">
            <a:hlinkClick r:id="" action="ppaction://macro?name=MacroF6"/>
          </p:cNvPr>
          <p:cNvSpPr>
            <a:spLocks noChangeArrowheads="1" noChangeShapeType="1" noTextEdit="1"/>
          </p:cNvSpPr>
          <p:nvPr/>
        </p:nvSpPr>
        <p:spPr bwMode="auto">
          <a:xfrm>
            <a:off x="77962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f6</a:t>
            </a:r>
          </a:p>
        </p:txBody>
      </p:sp>
      <p:sp>
        <p:nvSpPr>
          <p:cNvPr id="3151" name="LQBacking" hidden="1">
            <a:hlinkClick r:id="" action="ppaction://macro?name=DoNothing"/>
          </p:cNvPr>
          <p:cNvSpPr>
            <a:spLocks noChangeArrowheads="1"/>
          </p:cNvSpPr>
          <p:nvPr/>
        </p:nvSpPr>
        <p:spPr bwMode="auto">
          <a:xfrm>
            <a:off x="279400" y="5905500"/>
            <a:ext cx="901700" cy="749300"/>
          </a:xfrm>
          <a:prstGeom prst="rect">
            <a:avLst/>
          </a:prstGeo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52" name="LatestQuestion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423863" y="60213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</p:txBody>
      </p:sp>
      <p:sp>
        <p:nvSpPr>
          <p:cNvPr id="3153" name="QuestionBox" hidden="1">
            <a:hlinkClick r:id="" action="ppaction://macro?name=CloseQuestionBox"/>
          </p:cNvPr>
          <p:cNvSpPr txBox="1">
            <a:spLocks noChangeArrowheads="1"/>
          </p:cNvSpPr>
          <p:nvPr/>
        </p:nvSpPr>
        <p:spPr bwMode="auto">
          <a:xfrm>
            <a:off x="304800" y="254000"/>
            <a:ext cx="8610600" cy="6292850"/>
          </a:xfrm>
          <a:prstGeom prst="rect">
            <a:avLst/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42000" tIns="370800" rIns="342000" bIns="37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3600"/>
          </a:p>
        </p:txBody>
      </p:sp>
      <p:grpSp>
        <p:nvGrpSpPr>
          <p:cNvPr id="3154" name="ResetButton" hidden="1"/>
          <p:cNvGrpSpPr>
            <a:grpSpLocks/>
          </p:cNvGrpSpPr>
          <p:nvPr/>
        </p:nvGrpSpPr>
        <p:grpSpPr bwMode="auto">
          <a:xfrm>
            <a:off x="8242300" y="5956300"/>
            <a:ext cx="719138" cy="719138"/>
            <a:chOff x="5192" y="3752"/>
            <a:chExt cx="453" cy="453"/>
          </a:xfrm>
        </p:grpSpPr>
        <p:sp>
          <p:nvSpPr>
            <p:cNvPr id="3157" name="AutoShape 156" hidden="1"/>
            <p:cNvSpPr>
              <a:spLocks noChangeArrowheads="1"/>
            </p:cNvSpPr>
            <p:nvPr/>
          </p:nvSpPr>
          <p:spPr bwMode="auto">
            <a:xfrm>
              <a:off x="5192" y="3752"/>
              <a:ext cx="453" cy="453"/>
            </a:xfrm>
            <a:prstGeom prst="beve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8" name="Rectangle 157" hidden="1"/>
            <p:cNvSpPr>
              <a:spLocks noChangeArrowheads="1"/>
            </p:cNvSpPr>
            <p:nvPr/>
          </p:nvSpPr>
          <p:spPr bwMode="auto">
            <a:xfrm>
              <a:off x="5252" y="3810"/>
              <a:ext cx="332" cy="338"/>
            </a:xfrm>
            <a:prstGeom prst="rect">
              <a:avLst/>
            </a:prstGeom>
            <a:solidFill>
              <a:srgbClr val="47A4A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155" name="ResetButtonText" hidden="1">
            <a:hlinkClick r:id="" action="ppaction://macro?name=Reset"/>
          </p:cNvPr>
          <p:cNvSpPr txBox="1">
            <a:spLocks noChangeArrowheads="1"/>
          </p:cNvSpPr>
          <p:nvPr/>
        </p:nvSpPr>
        <p:spPr bwMode="auto">
          <a:xfrm>
            <a:off x="8248650" y="5959475"/>
            <a:ext cx="7048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211" name="WinBanner" hidden="1"/>
          <p:cNvSpPr>
            <a:spLocks noChangeArrowheads="1" noChangeShapeType="1" noTextEdit="1"/>
          </p:cNvSpPr>
          <p:nvPr/>
        </p:nvSpPr>
        <p:spPr bwMode="auto">
          <a:xfrm>
            <a:off x="3332163" y="3359150"/>
            <a:ext cx="2212975" cy="4810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 Banner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2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QuestionBody"/>
          <p:cNvSpPr txBox="1">
            <a:spLocks noChangeArrowheads="1"/>
          </p:cNvSpPr>
          <p:nvPr/>
        </p:nvSpPr>
        <p:spPr bwMode="auto">
          <a:xfrm>
            <a:off x="0" y="87630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question goes here</a:t>
            </a:r>
          </a:p>
        </p:txBody>
      </p:sp>
      <p:sp>
        <p:nvSpPr>
          <p:cNvPr id="4099" name="QuestionTitle"/>
          <p:cNvSpPr txBox="1">
            <a:spLocks noChangeArrowheads="1"/>
          </p:cNvSpPr>
          <p:nvPr/>
        </p:nvSpPr>
        <p:spPr bwMode="auto">
          <a:xfrm>
            <a:off x="0" y="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Question Slide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nswerBody">
            <a:hlinkClick r:id="" action="ppaction://macro?name=ClickRightButton"/>
            <a:hlinkHover r:id="" action="ppaction://macro?name=MouseOverAnswerBody"/>
          </p:cNvPr>
          <p:cNvSpPr txBox="1">
            <a:spLocks noChangeArrowheads="1"/>
          </p:cNvSpPr>
          <p:nvPr/>
        </p:nvSpPr>
        <p:spPr bwMode="auto">
          <a:xfrm>
            <a:off x="0" y="901700"/>
            <a:ext cx="91313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answer goes here</a:t>
            </a:r>
          </a:p>
        </p:txBody>
      </p:sp>
      <p:sp>
        <p:nvSpPr>
          <p:cNvPr id="5123" name="AnswerTitle">
            <a:hlinkClick r:id="" action="ppaction://macro?name=ClickRightButton"/>
          </p:cNvPr>
          <p:cNvSpPr txBox="1">
            <a:spLocks noChangeArrowheads="1"/>
          </p:cNvSpPr>
          <p:nvPr/>
        </p:nvSpPr>
        <p:spPr bwMode="auto">
          <a:xfrm>
            <a:off x="0" y="3810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Answer Slide</a:t>
            </a:r>
          </a:p>
        </p:txBody>
      </p:sp>
      <p:sp>
        <p:nvSpPr>
          <p:cNvPr id="5124" name="AutoShape 5"/>
          <p:cNvSpPr>
            <a:spLocks noChangeArrowheads="1"/>
          </p:cNvSpPr>
          <p:nvPr/>
        </p:nvSpPr>
        <p:spPr bwMode="auto">
          <a:xfrm>
            <a:off x="1930400" y="571500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5" name="Rectangle 7">
            <a:hlinkHover r:id="" action="ppaction://macro?name=MouseOverRightButton"/>
          </p:cNvPr>
          <p:cNvSpPr>
            <a:spLocks noChangeArrowheads="1"/>
          </p:cNvSpPr>
          <p:nvPr/>
        </p:nvSpPr>
        <p:spPr bwMode="auto">
          <a:xfrm>
            <a:off x="2032000" y="581342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6" name="RightButton">
            <a:hlinkClick r:id="" action="ppaction://macro?name=ClickRightButton"/>
            <a:hlinkHover r:id="" action="ppaction://macro?name=MouseOverRightButton"/>
          </p:cNvPr>
          <p:cNvSpPr txBox="1">
            <a:spLocks noChangeArrowheads="1"/>
          </p:cNvSpPr>
          <p:nvPr/>
        </p:nvSpPr>
        <p:spPr bwMode="auto">
          <a:xfrm>
            <a:off x="1938338" y="5724525"/>
            <a:ext cx="2171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46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right</a:t>
            </a:r>
          </a:p>
        </p:txBody>
      </p:sp>
      <p:sp>
        <p:nvSpPr>
          <p:cNvPr id="5127" name="AutoShape 9"/>
          <p:cNvSpPr>
            <a:spLocks noChangeArrowheads="1"/>
          </p:cNvSpPr>
          <p:nvPr/>
        </p:nvSpPr>
        <p:spPr bwMode="auto">
          <a:xfrm>
            <a:off x="4953000" y="572135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8" name="Rectangle 10"/>
          <p:cNvSpPr>
            <a:spLocks noChangeArrowheads="1"/>
          </p:cNvSpPr>
          <p:nvPr/>
        </p:nvSpPr>
        <p:spPr bwMode="auto">
          <a:xfrm>
            <a:off x="5054600" y="581977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9" name="WrongButton">
            <a:hlinkClick r:id="" action="ppaction://macro?name=ClickWrongButton"/>
            <a:hlinkHover r:id="" action="ppaction://macro?name=MouseOverWrongButton"/>
          </p:cNvPr>
          <p:cNvSpPr txBox="1">
            <a:spLocks noChangeArrowheads="1"/>
          </p:cNvSpPr>
          <p:nvPr/>
        </p:nvSpPr>
        <p:spPr bwMode="auto">
          <a:xfrm>
            <a:off x="4949825" y="5721350"/>
            <a:ext cx="21621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82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wrong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5500"/>
          </a:xfrm>
        </p:spPr>
        <p:txBody>
          <a:bodyPr/>
          <a:lstStyle/>
          <a:p>
            <a:pPr eaLnBrk="1" hangingPunct="1"/>
            <a:r>
              <a:rPr lang="en-GB" altLang="en-US" smtClean="0"/>
              <a:t>List of Questions and Answers</a:t>
            </a:r>
          </a:p>
        </p:txBody>
      </p:sp>
      <p:graphicFrame>
        <p:nvGraphicFramePr>
          <p:cNvPr id="6274" name="QuestionTable"/>
          <p:cNvGraphicFramePr>
            <a:graphicFrameLocks noGrp="1"/>
          </p:cNvGraphicFramePr>
          <p:nvPr>
            <p:ph idx="1"/>
          </p:nvPr>
        </p:nvGraphicFramePr>
        <p:xfrm>
          <a:off x="457200" y="1308100"/>
          <a:ext cx="8229600" cy="1625600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On what day of creation was man made?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sixth day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part of Adam did God use to make Eve?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 rib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was the name of the garden where God placed Adam and Eve?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garden of Eden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valuable commodity can be found in the land of Havilah?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Gold (also aromatic resin and onyx)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Which tree were Adam and Eve not allowed to eat from?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tree of the knowledge of good and evil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substance did God use to make Adam?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dust of the ground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Apart from the Tigris and the Euphrates, what other river came from Eden?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river Pishon, or the river Gihon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creature tempted Eve to eat the forbidden fruit?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 serpent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Adam and Eve sew together to clothe themselves with?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Fig leaves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say would be the consequence of eating the forbidden fruit?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Adam and Eve would die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make on the third day of creation?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Dry ground, with plants and trees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say the serpent would do to the offspring of the woman?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It would strike his heel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say the offspring of the woman would do to the serpent?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He would crush its head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Why did Adam name his wife Eve?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Because she would become the mother of all the living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was the name of Adam and Eve’s oldest son?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Cain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When God created the heavens and the earth, what is the Spirit of God described as doing?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Hovering over the the waters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do on the seventh day of creation?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He rested from all his work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river flowing from Eden separated into how many rivers?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Four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ask Adam to give names to?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All the living creatures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which entire land did the river Gihon wind its way?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land of Cush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kind of offering did Cain make to God?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Some fruits of the soil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Whom did Cain murder?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His brother Abel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say was good on the first day of creation?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Light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Why did Cain murder his brother?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He got angry, because God did not look with favour on Cain’s offering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On what day of creation did God make the sun, moon and stars appear?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On the fourth day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Whom did Adam blame for giving him the forbidden fruit?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His wife, Eve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Whom did Eve say had deceived her into eating the forbidden fruit?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serpent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curse did God put on the ground because of Adam’s disobedience?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It will produce thorns and thistles, and producing food will be hard work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punishment did the serpent receive?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It would crawl on its belly and eat dust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was the name of Adam and Eve’s third son?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Seth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say would happen to Eve because she listened to the serpent?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She would have increased pain when bearing children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On what day of creation did God make birds?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fifth day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give for food to all of the animals and birds?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Every green plant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At what time of day did God walk in the garden looking for Adam and Eve?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 the evening – the cool of the day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use to make clothes for Adam and Eve?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Animal skins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After they had disobeyed Him, why did God put Adam and Eve outside the garden of Eden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So that they would not eat of the Tree of Life and live forever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did God use to guard the way into the garden of Eden?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Cherubim with a flaming sword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Why did God put a mark on Cain?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So that no-one who found him would kill him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What was the earth like when God first created it?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It was formless and void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After He had created everything, what one thing did God say was not good</a:t>
                      </a:r>
                    </a:p>
                  </a:txBody>
                  <a:tcPr marL="90000" marR="90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It was not good for man to be alone</a:t>
                      </a:r>
                    </a:p>
                  </a:txBody>
                  <a:tcPr marL="90000" marR="9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660066"/>
      </a:hlink>
      <a:folHlink>
        <a:srgbClr val="6600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0066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4789</TotalTime>
  <Words>770</Words>
  <Application>Microsoft Office PowerPoint</Application>
  <PresentationFormat>On-screen Show (4:3)</PresentationFormat>
  <Paragraphs>128</Paragraphs>
  <Slides>5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Default Design</vt:lpstr>
      <vt:lpstr>The Game of Bible Hex</vt:lpstr>
      <vt:lpstr>PowerPoint Presentation</vt:lpstr>
      <vt:lpstr>PowerPoint Presentation</vt:lpstr>
      <vt:lpstr>PowerPoint Presentation</vt:lpstr>
      <vt:lpstr>List of Questions and Answers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 Quiz</dc:title>
  <dc:creator>Steve Townsend</dc:creator>
  <cp:lastModifiedBy>Stephen Townsend</cp:lastModifiedBy>
  <cp:revision>81</cp:revision>
  <dcterms:created xsi:type="dcterms:W3CDTF">2007-01-20T14:09:29Z</dcterms:created>
  <dcterms:modified xsi:type="dcterms:W3CDTF">2018-12-18T22:55:36Z</dcterms:modified>
</cp:coreProperties>
</file>