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GB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Comic Sans MS" panose="030F0702030302020204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DDDDDD"/>
    <a:srgbClr val="0033CC"/>
    <a:srgbClr val="00CC00"/>
    <a:srgbClr val="FFCCFF"/>
    <a:srgbClr val="6600CC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29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06/relationships/vbaProject" Target="vbaProject.bin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8F29E-7E4F-4E1C-A49B-D833554F665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47665737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8CDAF-6A2C-49DA-99AA-6EC771B76E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3893717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42C762-6359-4B85-825B-B09797400A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94647844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713C0A-1F8E-45D6-BA1E-28644A1F959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17762652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15D08-24B3-47ED-A2CE-AE31217565A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4695809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0C836F-B174-477C-83CC-F2A8001195E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05189307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DABF1C-12CA-440A-B5F6-9D8D82FDD9C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13782244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DB2D2F-343F-4559-A93F-EDE4390B171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15397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4030A3-91AE-45E6-B755-3A7B345BDB6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0169502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14929-AA61-4A71-93DA-12F1A3B7550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48478516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5A6736-CCA4-40AA-ABB7-DB01F15C874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33785316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GB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fld id="{E3E47ABA-FE5F-48D7-9C7B-8D65B063924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3" name="AutoShape 405"/>
          <p:cNvSpPr>
            <a:spLocks noChangeArrowheads="1"/>
          </p:cNvSpPr>
          <p:nvPr/>
        </p:nvSpPr>
        <p:spPr bwMode="auto">
          <a:xfrm>
            <a:off x="3529013" y="2390775"/>
            <a:ext cx="1717675" cy="1712913"/>
          </a:xfrm>
          <a:prstGeom prst="bevel">
            <a:avLst>
              <a:gd name="adj" fmla="val 7069"/>
            </a:avLst>
          </a:prstGeom>
          <a:solidFill>
            <a:srgbClr val="FF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368300"/>
            <a:ext cx="9144000" cy="1470025"/>
          </a:xfrm>
        </p:spPr>
        <p:txBody>
          <a:bodyPr anchor="ctr"/>
          <a:lstStyle/>
          <a:p>
            <a:r>
              <a:rPr lang="en-GB" altLang="en-US" sz="7200">
                <a:solidFill>
                  <a:srgbClr val="FFCCFF"/>
                </a:solidFill>
                <a:latin typeface="Comic Sans MS" panose="030F0702030302020204" pitchFamily="66" charset="0"/>
              </a:rPr>
              <a:t>Crossword Quiz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1558925"/>
            <a:ext cx="9144000" cy="1079500"/>
          </a:xfrm>
        </p:spPr>
        <p:txBody>
          <a:bodyPr/>
          <a:lstStyle/>
          <a:p>
            <a:r>
              <a:rPr lang="en-GB" altLang="en-US" sz="4800">
                <a:solidFill>
                  <a:srgbClr val="FFCCFF"/>
                </a:solidFill>
                <a:latin typeface="Comic Sans MS" panose="030F0702030302020204" pitchFamily="66" charset="0"/>
              </a:rPr>
              <a:t>On Bible Runaways</a:t>
            </a:r>
          </a:p>
        </p:txBody>
      </p:sp>
      <p:grpSp>
        <p:nvGrpSpPr>
          <p:cNvPr id="2433" name="Group 385"/>
          <p:cNvGrpSpPr>
            <a:grpSpLocks/>
          </p:cNvGrpSpPr>
          <p:nvPr/>
        </p:nvGrpSpPr>
        <p:grpSpPr bwMode="auto">
          <a:xfrm>
            <a:off x="2051050" y="4329113"/>
            <a:ext cx="5041900" cy="2339975"/>
            <a:chOff x="1292" y="2727"/>
            <a:chExt cx="3176" cy="1474"/>
          </a:xfrm>
        </p:grpSpPr>
        <p:sp>
          <p:nvSpPr>
            <p:cNvPr id="2428" name="AutoShape 380"/>
            <p:cNvSpPr>
              <a:spLocks noChangeArrowheads="1"/>
            </p:cNvSpPr>
            <p:nvPr/>
          </p:nvSpPr>
          <p:spPr bwMode="auto">
            <a:xfrm>
              <a:off x="1292" y="2727"/>
              <a:ext cx="3176" cy="1474"/>
            </a:xfrm>
            <a:prstGeom prst="bevel">
              <a:avLst>
                <a:gd name="adj" fmla="val 4208"/>
              </a:avLst>
            </a:prstGeom>
            <a:solidFill>
              <a:srgbClr val="FF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429" name="Text Box 381"/>
            <p:cNvSpPr txBox="1">
              <a:spLocks noChangeArrowheads="1"/>
            </p:cNvSpPr>
            <p:nvPr/>
          </p:nvSpPr>
          <p:spPr bwMode="auto">
            <a:xfrm>
              <a:off x="1519" y="3067"/>
              <a:ext cx="1701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>
                <a:spcBef>
                  <a:spcPct val="50000"/>
                </a:spcBef>
              </a:pPr>
              <a:r>
                <a:rPr lang="en-GB" altLang="en-US" sz="4000"/>
                <a:t>Click team to go first</a:t>
              </a:r>
            </a:p>
          </p:txBody>
        </p:sp>
      </p:grpSp>
      <p:sp>
        <p:nvSpPr>
          <p:cNvPr id="2430" name="AutoShape 382">
            <a:hlinkClick r:id="" action="ppaction://macro?name=ClickGreenFace"/>
          </p:cNvPr>
          <p:cNvSpPr>
            <a:spLocks noChangeArrowheads="1"/>
          </p:cNvSpPr>
          <p:nvPr/>
        </p:nvSpPr>
        <p:spPr bwMode="auto">
          <a:xfrm>
            <a:off x="5472113" y="4508500"/>
            <a:ext cx="1079500" cy="901700"/>
          </a:xfrm>
          <a:prstGeom prst="smileyFace">
            <a:avLst>
              <a:gd name="adj" fmla="val 4653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2" name="AutoShape 384">
            <a:hlinkClick r:id="" action="ppaction://macro?name=ClickGreyFace"/>
          </p:cNvPr>
          <p:cNvSpPr>
            <a:spLocks noChangeArrowheads="1"/>
          </p:cNvSpPr>
          <p:nvPr/>
        </p:nvSpPr>
        <p:spPr bwMode="auto">
          <a:xfrm>
            <a:off x="5472113" y="5589588"/>
            <a:ext cx="1079500" cy="901700"/>
          </a:xfrm>
          <a:prstGeom prst="smileyFace">
            <a:avLst>
              <a:gd name="adj" fmla="val -4653"/>
            </a:avLst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6" name="Rectangle 388"/>
          <p:cNvSpPr>
            <a:spLocks noChangeArrowheads="1"/>
          </p:cNvSpPr>
          <p:nvPr/>
        </p:nvSpPr>
        <p:spPr bwMode="auto">
          <a:xfrm>
            <a:off x="36718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7" name="Rectangle 389"/>
          <p:cNvSpPr>
            <a:spLocks noChangeArrowheads="1"/>
          </p:cNvSpPr>
          <p:nvPr/>
        </p:nvSpPr>
        <p:spPr bwMode="auto">
          <a:xfrm>
            <a:off x="4032250" y="2528888"/>
            <a:ext cx="360363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8" name="Rectangle 390"/>
          <p:cNvSpPr>
            <a:spLocks noChangeArrowheads="1"/>
          </p:cNvSpPr>
          <p:nvPr/>
        </p:nvSpPr>
        <p:spPr bwMode="auto">
          <a:xfrm>
            <a:off x="4032250" y="2889250"/>
            <a:ext cx="360363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39" name="Rectangle 391"/>
          <p:cNvSpPr>
            <a:spLocks noChangeArrowheads="1"/>
          </p:cNvSpPr>
          <p:nvPr/>
        </p:nvSpPr>
        <p:spPr bwMode="auto">
          <a:xfrm>
            <a:off x="3671888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0" name="Rectangle 392"/>
          <p:cNvSpPr>
            <a:spLocks noChangeArrowheads="1"/>
          </p:cNvSpPr>
          <p:nvPr/>
        </p:nvSpPr>
        <p:spPr bwMode="auto">
          <a:xfrm>
            <a:off x="36718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1" name="Rectangle 393"/>
          <p:cNvSpPr>
            <a:spLocks noChangeArrowheads="1"/>
          </p:cNvSpPr>
          <p:nvPr/>
        </p:nvSpPr>
        <p:spPr bwMode="auto">
          <a:xfrm>
            <a:off x="4751388" y="2889250"/>
            <a:ext cx="360362" cy="360363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2" name="Rectangle 394"/>
          <p:cNvSpPr>
            <a:spLocks noChangeArrowheads="1"/>
          </p:cNvSpPr>
          <p:nvPr/>
        </p:nvSpPr>
        <p:spPr bwMode="auto">
          <a:xfrm>
            <a:off x="4392613" y="2889250"/>
            <a:ext cx="360362" cy="3603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3" name="Rectangle 395"/>
          <p:cNvSpPr>
            <a:spLocks noChangeArrowheads="1"/>
          </p:cNvSpPr>
          <p:nvPr/>
        </p:nvSpPr>
        <p:spPr bwMode="auto">
          <a:xfrm>
            <a:off x="4751388" y="25288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4" name="Rectangle 396"/>
          <p:cNvSpPr>
            <a:spLocks noChangeArrowheads="1"/>
          </p:cNvSpPr>
          <p:nvPr/>
        </p:nvSpPr>
        <p:spPr bwMode="auto">
          <a:xfrm>
            <a:off x="36718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5" name="Rectangle 397"/>
          <p:cNvSpPr>
            <a:spLocks noChangeArrowheads="1"/>
          </p:cNvSpPr>
          <p:nvPr/>
        </p:nvSpPr>
        <p:spPr bwMode="auto">
          <a:xfrm>
            <a:off x="4032250" y="3249613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6" name="Rectangle 398"/>
          <p:cNvSpPr>
            <a:spLocks noChangeArrowheads="1"/>
          </p:cNvSpPr>
          <p:nvPr/>
        </p:nvSpPr>
        <p:spPr bwMode="auto">
          <a:xfrm>
            <a:off x="4032250" y="3608388"/>
            <a:ext cx="360363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7" name="Rectangle 399"/>
          <p:cNvSpPr>
            <a:spLocks noChangeArrowheads="1"/>
          </p:cNvSpPr>
          <p:nvPr/>
        </p:nvSpPr>
        <p:spPr bwMode="auto">
          <a:xfrm>
            <a:off x="4392613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8" name="Rectangle 400"/>
          <p:cNvSpPr>
            <a:spLocks noChangeArrowheads="1"/>
          </p:cNvSpPr>
          <p:nvPr/>
        </p:nvSpPr>
        <p:spPr bwMode="auto">
          <a:xfrm>
            <a:off x="4392613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49" name="Rectangle 401"/>
          <p:cNvSpPr>
            <a:spLocks noChangeArrowheads="1"/>
          </p:cNvSpPr>
          <p:nvPr/>
        </p:nvSpPr>
        <p:spPr bwMode="auto">
          <a:xfrm>
            <a:off x="4751388" y="3249613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0" name="Rectangle 402"/>
          <p:cNvSpPr>
            <a:spLocks noChangeArrowheads="1"/>
          </p:cNvSpPr>
          <p:nvPr/>
        </p:nvSpPr>
        <p:spPr bwMode="auto">
          <a:xfrm>
            <a:off x="4392613" y="2528888"/>
            <a:ext cx="360362" cy="360362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451" name="Rectangle 403"/>
          <p:cNvSpPr>
            <a:spLocks noChangeArrowheads="1"/>
          </p:cNvSpPr>
          <p:nvPr/>
        </p:nvSpPr>
        <p:spPr bwMode="auto">
          <a:xfrm>
            <a:off x="4751388" y="3608388"/>
            <a:ext cx="360362" cy="360362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Intro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6" grpId="0" animBg="1"/>
      <p:bldP spid="2437" grpId="0" animBg="1"/>
      <p:bldP spid="2438" grpId="0" animBg="1"/>
      <p:bldP spid="2439" grpId="0" animBg="1"/>
      <p:bldP spid="2440" grpId="0" animBg="1"/>
      <p:bldP spid="2441" grpId="0" animBg="1"/>
      <p:bldP spid="2442" grpId="0" animBg="1"/>
      <p:bldP spid="2443" grpId="0" animBg="1"/>
      <p:bldP spid="2444" grpId="0" animBg="1"/>
      <p:bldP spid="2445" grpId="0" animBg="1"/>
      <p:bldP spid="2446" grpId="0" animBg="1"/>
      <p:bldP spid="2447" grpId="0" animBg="1"/>
      <p:bldP spid="2448" grpId="0" animBg="1"/>
      <p:bldP spid="2449" grpId="0" animBg="1"/>
      <p:bldP spid="2450" grpId="0" animBg="1"/>
      <p:bldP spid="245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6" name="GetClueButton">
            <a:hlinkClick r:id="" action="ppaction://macro?name=ShowClue" highlightClick="1">
              <a:snd r:embed="rId3" name="Dong.wav"/>
            </a:hlinkClick>
          </p:cNvPr>
          <p:cNvSpPr>
            <a:spLocks noChangeArrowheads="1"/>
          </p:cNvSpPr>
          <p:nvPr/>
        </p:nvSpPr>
        <p:spPr bwMode="auto">
          <a:xfrm>
            <a:off x="611188" y="5589588"/>
            <a:ext cx="900112" cy="541337"/>
          </a:xfrm>
          <a:prstGeom prst="actionButtonForwardNext">
            <a:avLst/>
          </a:prstGeom>
          <a:solidFill>
            <a:srgbClr val="00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171" name="Group 99"/>
          <p:cNvGrpSpPr>
            <a:grpSpLocks/>
          </p:cNvGrpSpPr>
          <p:nvPr/>
        </p:nvGrpSpPr>
        <p:grpSpPr bwMode="auto">
          <a:xfrm>
            <a:off x="2051050" y="549275"/>
            <a:ext cx="6480175" cy="5759450"/>
            <a:chOff x="1292" y="346"/>
            <a:chExt cx="4082" cy="3628"/>
          </a:xfrm>
        </p:grpSpPr>
        <p:sp>
          <p:nvSpPr>
            <p:cNvPr id="3086" name="Rectangle 14"/>
            <p:cNvSpPr>
              <a:spLocks noChangeArrowheads="1"/>
            </p:cNvSpPr>
            <p:nvPr/>
          </p:nvSpPr>
          <p:spPr bwMode="auto">
            <a:xfrm>
              <a:off x="1292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1292" y="799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8" name="Rectangle 16"/>
            <p:cNvSpPr>
              <a:spLocks noChangeArrowheads="1"/>
            </p:cNvSpPr>
            <p:nvPr/>
          </p:nvSpPr>
          <p:spPr bwMode="auto">
            <a:xfrm>
              <a:off x="1292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89" name="Rectangle 17"/>
            <p:cNvSpPr>
              <a:spLocks noChangeArrowheads="1"/>
            </p:cNvSpPr>
            <p:nvPr/>
          </p:nvSpPr>
          <p:spPr bwMode="auto">
            <a:xfrm>
              <a:off x="1292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0" name="Rectangle 18"/>
            <p:cNvSpPr>
              <a:spLocks noChangeArrowheads="1"/>
            </p:cNvSpPr>
            <p:nvPr/>
          </p:nvSpPr>
          <p:spPr bwMode="auto">
            <a:xfrm>
              <a:off x="1292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1" name="Rectangle 19"/>
            <p:cNvSpPr>
              <a:spLocks noChangeArrowheads="1"/>
            </p:cNvSpPr>
            <p:nvPr/>
          </p:nvSpPr>
          <p:spPr bwMode="auto">
            <a:xfrm>
              <a:off x="1292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2" name="Rectangle 20"/>
            <p:cNvSpPr>
              <a:spLocks noChangeArrowheads="1"/>
            </p:cNvSpPr>
            <p:nvPr/>
          </p:nvSpPr>
          <p:spPr bwMode="auto">
            <a:xfrm>
              <a:off x="1292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3" name="Rectangle 21"/>
            <p:cNvSpPr>
              <a:spLocks noChangeArrowheads="1"/>
            </p:cNvSpPr>
            <p:nvPr/>
          </p:nvSpPr>
          <p:spPr bwMode="auto">
            <a:xfrm>
              <a:off x="1292" y="3521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4" name="Rectangle 22"/>
            <p:cNvSpPr>
              <a:spLocks noChangeArrowheads="1"/>
            </p:cNvSpPr>
            <p:nvPr/>
          </p:nvSpPr>
          <p:spPr bwMode="auto">
            <a:xfrm>
              <a:off x="1746" y="34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5" name="Rectangle 23"/>
            <p:cNvSpPr>
              <a:spLocks noChangeArrowheads="1"/>
            </p:cNvSpPr>
            <p:nvPr/>
          </p:nvSpPr>
          <p:spPr bwMode="auto">
            <a:xfrm>
              <a:off x="1746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6" name="Rectangle 24"/>
            <p:cNvSpPr>
              <a:spLocks noChangeArrowheads="1"/>
            </p:cNvSpPr>
            <p:nvPr/>
          </p:nvSpPr>
          <p:spPr bwMode="auto">
            <a:xfrm>
              <a:off x="1746" y="1253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7" name="Rectangle 25"/>
            <p:cNvSpPr>
              <a:spLocks noChangeArrowheads="1"/>
            </p:cNvSpPr>
            <p:nvPr/>
          </p:nvSpPr>
          <p:spPr bwMode="auto">
            <a:xfrm>
              <a:off x="1746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8" name="Rectangle 26"/>
            <p:cNvSpPr>
              <a:spLocks noChangeArrowheads="1"/>
            </p:cNvSpPr>
            <p:nvPr/>
          </p:nvSpPr>
          <p:spPr bwMode="auto">
            <a:xfrm>
              <a:off x="1746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099" name="Rectangle 27"/>
            <p:cNvSpPr>
              <a:spLocks noChangeArrowheads="1"/>
            </p:cNvSpPr>
            <p:nvPr/>
          </p:nvSpPr>
          <p:spPr bwMode="auto">
            <a:xfrm>
              <a:off x="1746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0" name="Rectangle 28"/>
            <p:cNvSpPr>
              <a:spLocks noChangeArrowheads="1"/>
            </p:cNvSpPr>
            <p:nvPr/>
          </p:nvSpPr>
          <p:spPr bwMode="auto">
            <a:xfrm>
              <a:off x="1746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1" name="Rectangle 29"/>
            <p:cNvSpPr>
              <a:spLocks noChangeArrowheads="1"/>
            </p:cNvSpPr>
            <p:nvPr/>
          </p:nvSpPr>
          <p:spPr bwMode="auto">
            <a:xfrm>
              <a:off x="1746" y="3521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2" name="Rectangle 30"/>
            <p:cNvSpPr>
              <a:spLocks noChangeArrowheads="1"/>
            </p:cNvSpPr>
            <p:nvPr/>
          </p:nvSpPr>
          <p:spPr bwMode="auto">
            <a:xfrm>
              <a:off x="2199" y="34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3" name="Rectangle 31"/>
            <p:cNvSpPr>
              <a:spLocks noChangeArrowheads="1"/>
            </p:cNvSpPr>
            <p:nvPr/>
          </p:nvSpPr>
          <p:spPr bwMode="auto">
            <a:xfrm>
              <a:off x="2199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4" name="Rectangle 32"/>
            <p:cNvSpPr>
              <a:spLocks noChangeArrowheads="1"/>
            </p:cNvSpPr>
            <p:nvPr/>
          </p:nvSpPr>
          <p:spPr bwMode="auto">
            <a:xfrm>
              <a:off x="2199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5" name="Rectangle 33"/>
            <p:cNvSpPr>
              <a:spLocks noChangeArrowheads="1"/>
            </p:cNvSpPr>
            <p:nvPr/>
          </p:nvSpPr>
          <p:spPr bwMode="auto">
            <a:xfrm>
              <a:off x="2199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6" name="Rectangle 34"/>
            <p:cNvSpPr>
              <a:spLocks noChangeArrowheads="1"/>
            </p:cNvSpPr>
            <p:nvPr/>
          </p:nvSpPr>
          <p:spPr bwMode="auto">
            <a:xfrm>
              <a:off x="2199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2199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8" name="Rectangle 36"/>
            <p:cNvSpPr>
              <a:spLocks noChangeArrowheads="1"/>
            </p:cNvSpPr>
            <p:nvPr/>
          </p:nvSpPr>
          <p:spPr bwMode="auto">
            <a:xfrm>
              <a:off x="2199" y="3067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09" name="Rectangle 37"/>
            <p:cNvSpPr>
              <a:spLocks noChangeArrowheads="1"/>
            </p:cNvSpPr>
            <p:nvPr/>
          </p:nvSpPr>
          <p:spPr bwMode="auto">
            <a:xfrm>
              <a:off x="2199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0" name="Rectangle 38"/>
            <p:cNvSpPr>
              <a:spLocks noChangeArrowheads="1"/>
            </p:cNvSpPr>
            <p:nvPr/>
          </p:nvSpPr>
          <p:spPr bwMode="auto">
            <a:xfrm>
              <a:off x="2653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1" name="Rectangle 39"/>
            <p:cNvSpPr>
              <a:spLocks noChangeArrowheads="1"/>
            </p:cNvSpPr>
            <p:nvPr/>
          </p:nvSpPr>
          <p:spPr bwMode="auto">
            <a:xfrm>
              <a:off x="2653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2" name="Rectangle 40"/>
            <p:cNvSpPr>
              <a:spLocks noChangeArrowheads="1"/>
            </p:cNvSpPr>
            <p:nvPr/>
          </p:nvSpPr>
          <p:spPr bwMode="auto">
            <a:xfrm>
              <a:off x="2653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3" name="Rectangle 41"/>
            <p:cNvSpPr>
              <a:spLocks noChangeArrowheads="1"/>
            </p:cNvSpPr>
            <p:nvPr/>
          </p:nvSpPr>
          <p:spPr bwMode="auto">
            <a:xfrm>
              <a:off x="2653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4" name="Rectangle 42"/>
            <p:cNvSpPr>
              <a:spLocks noChangeArrowheads="1"/>
            </p:cNvSpPr>
            <p:nvPr/>
          </p:nvSpPr>
          <p:spPr bwMode="auto">
            <a:xfrm>
              <a:off x="2653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5" name="Rectangle 43"/>
            <p:cNvSpPr>
              <a:spLocks noChangeArrowheads="1"/>
            </p:cNvSpPr>
            <p:nvPr/>
          </p:nvSpPr>
          <p:spPr bwMode="auto">
            <a:xfrm>
              <a:off x="2653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6" name="Rectangle 44"/>
            <p:cNvSpPr>
              <a:spLocks noChangeArrowheads="1"/>
            </p:cNvSpPr>
            <p:nvPr/>
          </p:nvSpPr>
          <p:spPr bwMode="auto">
            <a:xfrm>
              <a:off x="2653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7" name="Rectangle 45"/>
            <p:cNvSpPr>
              <a:spLocks noChangeArrowheads="1"/>
            </p:cNvSpPr>
            <p:nvPr/>
          </p:nvSpPr>
          <p:spPr bwMode="auto">
            <a:xfrm>
              <a:off x="2653" y="3521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8" name="Rectangle 46"/>
            <p:cNvSpPr>
              <a:spLocks noChangeArrowheads="1"/>
            </p:cNvSpPr>
            <p:nvPr/>
          </p:nvSpPr>
          <p:spPr bwMode="auto">
            <a:xfrm>
              <a:off x="3106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19" name="Rectangle 47"/>
            <p:cNvSpPr>
              <a:spLocks noChangeArrowheads="1"/>
            </p:cNvSpPr>
            <p:nvPr/>
          </p:nvSpPr>
          <p:spPr bwMode="auto">
            <a:xfrm>
              <a:off x="3106" y="799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0" name="Rectangle 48"/>
            <p:cNvSpPr>
              <a:spLocks noChangeArrowheads="1"/>
            </p:cNvSpPr>
            <p:nvPr/>
          </p:nvSpPr>
          <p:spPr bwMode="auto">
            <a:xfrm>
              <a:off x="3106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1" name="Rectangle 49"/>
            <p:cNvSpPr>
              <a:spLocks noChangeArrowheads="1"/>
            </p:cNvSpPr>
            <p:nvPr/>
          </p:nvSpPr>
          <p:spPr bwMode="auto">
            <a:xfrm>
              <a:off x="3106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2" name="Rectangle 50"/>
            <p:cNvSpPr>
              <a:spLocks noChangeArrowheads="1"/>
            </p:cNvSpPr>
            <p:nvPr/>
          </p:nvSpPr>
          <p:spPr bwMode="auto">
            <a:xfrm>
              <a:off x="3106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3" name="Rectangle 51"/>
            <p:cNvSpPr>
              <a:spLocks noChangeArrowheads="1"/>
            </p:cNvSpPr>
            <p:nvPr/>
          </p:nvSpPr>
          <p:spPr bwMode="auto">
            <a:xfrm>
              <a:off x="3106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4" name="Rectangle 52"/>
            <p:cNvSpPr>
              <a:spLocks noChangeArrowheads="1"/>
            </p:cNvSpPr>
            <p:nvPr/>
          </p:nvSpPr>
          <p:spPr bwMode="auto">
            <a:xfrm>
              <a:off x="3106" y="3067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5" name="Rectangle 53"/>
            <p:cNvSpPr>
              <a:spLocks noChangeArrowheads="1"/>
            </p:cNvSpPr>
            <p:nvPr/>
          </p:nvSpPr>
          <p:spPr bwMode="auto">
            <a:xfrm>
              <a:off x="3107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6" name="Rectangle 54"/>
            <p:cNvSpPr>
              <a:spLocks noChangeArrowheads="1"/>
            </p:cNvSpPr>
            <p:nvPr/>
          </p:nvSpPr>
          <p:spPr bwMode="auto">
            <a:xfrm>
              <a:off x="3560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7" name="Rectangle 55"/>
            <p:cNvSpPr>
              <a:spLocks noChangeArrowheads="1"/>
            </p:cNvSpPr>
            <p:nvPr/>
          </p:nvSpPr>
          <p:spPr bwMode="auto">
            <a:xfrm>
              <a:off x="3560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8" name="Rectangle 56"/>
            <p:cNvSpPr>
              <a:spLocks noChangeArrowheads="1"/>
            </p:cNvSpPr>
            <p:nvPr/>
          </p:nvSpPr>
          <p:spPr bwMode="auto">
            <a:xfrm>
              <a:off x="3560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29" name="Rectangle 57"/>
            <p:cNvSpPr>
              <a:spLocks noChangeArrowheads="1"/>
            </p:cNvSpPr>
            <p:nvPr/>
          </p:nvSpPr>
          <p:spPr bwMode="auto">
            <a:xfrm>
              <a:off x="3560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0" name="Rectangle 58"/>
            <p:cNvSpPr>
              <a:spLocks noChangeArrowheads="1"/>
            </p:cNvSpPr>
            <p:nvPr/>
          </p:nvSpPr>
          <p:spPr bwMode="auto">
            <a:xfrm>
              <a:off x="3560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1" name="Rectangle 59"/>
            <p:cNvSpPr>
              <a:spLocks noChangeArrowheads="1"/>
            </p:cNvSpPr>
            <p:nvPr/>
          </p:nvSpPr>
          <p:spPr bwMode="auto">
            <a:xfrm>
              <a:off x="3560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2" name="Rectangle 60"/>
            <p:cNvSpPr>
              <a:spLocks noChangeArrowheads="1"/>
            </p:cNvSpPr>
            <p:nvPr/>
          </p:nvSpPr>
          <p:spPr bwMode="auto">
            <a:xfrm>
              <a:off x="3560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3" name="Rectangle 61"/>
            <p:cNvSpPr>
              <a:spLocks noChangeArrowheads="1"/>
            </p:cNvSpPr>
            <p:nvPr/>
          </p:nvSpPr>
          <p:spPr bwMode="auto">
            <a:xfrm>
              <a:off x="3560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4" name="Rectangle 62"/>
            <p:cNvSpPr>
              <a:spLocks noChangeArrowheads="1"/>
            </p:cNvSpPr>
            <p:nvPr/>
          </p:nvSpPr>
          <p:spPr bwMode="auto">
            <a:xfrm>
              <a:off x="4014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5" name="Rectangle 63"/>
            <p:cNvSpPr>
              <a:spLocks noChangeArrowheads="1"/>
            </p:cNvSpPr>
            <p:nvPr/>
          </p:nvSpPr>
          <p:spPr bwMode="auto">
            <a:xfrm>
              <a:off x="4014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6" name="Rectangle 64"/>
            <p:cNvSpPr>
              <a:spLocks noChangeArrowheads="1"/>
            </p:cNvSpPr>
            <p:nvPr/>
          </p:nvSpPr>
          <p:spPr bwMode="auto">
            <a:xfrm>
              <a:off x="4014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7" name="Rectangle 65"/>
            <p:cNvSpPr>
              <a:spLocks noChangeArrowheads="1"/>
            </p:cNvSpPr>
            <p:nvPr/>
          </p:nvSpPr>
          <p:spPr bwMode="auto">
            <a:xfrm>
              <a:off x="4014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8" name="Rectangle 66"/>
            <p:cNvSpPr>
              <a:spLocks noChangeArrowheads="1"/>
            </p:cNvSpPr>
            <p:nvPr/>
          </p:nvSpPr>
          <p:spPr bwMode="auto">
            <a:xfrm>
              <a:off x="4014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39" name="Rectangle 67"/>
            <p:cNvSpPr>
              <a:spLocks noChangeArrowheads="1"/>
            </p:cNvSpPr>
            <p:nvPr/>
          </p:nvSpPr>
          <p:spPr bwMode="auto">
            <a:xfrm>
              <a:off x="4014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0" name="Rectangle 68"/>
            <p:cNvSpPr>
              <a:spLocks noChangeArrowheads="1"/>
            </p:cNvSpPr>
            <p:nvPr/>
          </p:nvSpPr>
          <p:spPr bwMode="auto">
            <a:xfrm>
              <a:off x="4014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1" name="Rectangle 69"/>
            <p:cNvSpPr>
              <a:spLocks noChangeArrowheads="1"/>
            </p:cNvSpPr>
            <p:nvPr/>
          </p:nvSpPr>
          <p:spPr bwMode="auto">
            <a:xfrm>
              <a:off x="4014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2" name="Rectangle 70"/>
            <p:cNvSpPr>
              <a:spLocks noChangeArrowheads="1"/>
            </p:cNvSpPr>
            <p:nvPr/>
          </p:nvSpPr>
          <p:spPr bwMode="auto">
            <a:xfrm>
              <a:off x="4467" y="34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3" name="Rectangle 71"/>
            <p:cNvSpPr>
              <a:spLocks noChangeArrowheads="1"/>
            </p:cNvSpPr>
            <p:nvPr/>
          </p:nvSpPr>
          <p:spPr bwMode="auto">
            <a:xfrm>
              <a:off x="4467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4" name="Rectangle 72"/>
            <p:cNvSpPr>
              <a:spLocks noChangeArrowheads="1"/>
            </p:cNvSpPr>
            <p:nvPr/>
          </p:nvSpPr>
          <p:spPr bwMode="auto">
            <a:xfrm>
              <a:off x="4467" y="1253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5" name="Rectangle 73"/>
            <p:cNvSpPr>
              <a:spLocks noChangeArrowheads="1"/>
            </p:cNvSpPr>
            <p:nvPr/>
          </p:nvSpPr>
          <p:spPr bwMode="auto">
            <a:xfrm>
              <a:off x="4467" y="170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6" name="Rectangle 74"/>
            <p:cNvSpPr>
              <a:spLocks noChangeArrowheads="1"/>
            </p:cNvSpPr>
            <p:nvPr/>
          </p:nvSpPr>
          <p:spPr bwMode="auto">
            <a:xfrm>
              <a:off x="4467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7" name="Rectangle 75"/>
            <p:cNvSpPr>
              <a:spLocks noChangeArrowheads="1"/>
            </p:cNvSpPr>
            <p:nvPr/>
          </p:nvSpPr>
          <p:spPr bwMode="auto">
            <a:xfrm>
              <a:off x="4467" y="2614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8" name="Rectangle 76"/>
            <p:cNvSpPr>
              <a:spLocks noChangeArrowheads="1"/>
            </p:cNvSpPr>
            <p:nvPr/>
          </p:nvSpPr>
          <p:spPr bwMode="auto">
            <a:xfrm>
              <a:off x="4467" y="3067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49" name="Rectangle 77"/>
            <p:cNvSpPr>
              <a:spLocks noChangeArrowheads="1"/>
            </p:cNvSpPr>
            <p:nvPr/>
          </p:nvSpPr>
          <p:spPr bwMode="auto">
            <a:xfrm>
              <a:off x="4467" y="3521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0" name="Rectangle 78"/>
            <p:cNvSpPr>
              <a:spLocks noChangeArrowheads="1"/>
            </p:cNvSpPr>
            <p:nvPr/>
          </p:nvSpPr>
          <p:spPr bwMode="auto">
            <a:xfrm>
              <a:off x="4921" y="346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1" name="Rectangle 79"/>
            <p:cNvSpPr>
              <a:spLocks noChangeArrowheads="1"/>
            </p:cNvSpPr>
            <p:nvPr/>
          </p:nvSpPr>
          <p:spPr bwMode="auto">
            <a:xfrm>
              <a:off x="4921" y="799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2" name="Rectangle 80"/>
            <p:cNvSpPr>
              <a:spLocks noChangeArrowheads="1"/>
            </p:cNvSpPr>
            <p:nvPr/>
          </p:nvSpPr>
          <p:spPr bwMode="auto">
            <a:xfrm>
              <a:off x="4921" y="1253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3" name="Rectangle 81"/>
            <p:cNvSpPr>
              <a:spLocks noChangeArrowheads="1"/>
            </p:cNvSpPr>
            <p:nvPr/>
          </p:nvSpPr>
          <p:spPr bwMode="auto">
            <a:xfrm>
              <a:off x="4921" y="1706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4" name="Rectangle 82"/>
            <p:cNvSpPr>
              <a:spLocks noChangeArrowheads="1"/>
            </p:cNvSpPr>
            <p:nvPr/>
          </p:nvSpPr>
          <p:spPr bwMode="auto">
            <a:xfrm>
              <a:off x="4921" y="2160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5" name="Rectangle 83"/>
            <p:cNvSpPr>
              <a:spLocks noChangeArrowheads="1"/>
            </p:cNvSpPr>
            <p:nvPr/>
          </p:nvSpPr>
          <p:spPr bwMode="auto">
            <a:xfrm>
              <a:off x="4921" y="2614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6" name="Rectangle 84"/>
            <p:cNvSpPr>
              <a:spLocks noChangeArrowheads="1"/>
            </p:cNvSpPr>
            <p:nvPr/>
          </p:nvSpPr>
          <p:spPr bwMode="auto">
            <a:xfrm>
              <a:off x="4921" y="3067"/>
              <a:ext cx="453" cy="453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7" name="Rectangle 85"/>
            <p:cNvSpPr>
              <a:spLocks noChangeArrowheads="1"/>
            </p:cNvSpPr>
            <p:nvPr/>
          </p:nvSpPr>
          <p:spPr bwMode="auto">
            <a:xfrm>
              <a:off x="4921" y="3521"/>
              <a:ext cx="453" cy="453"/>
            </a:xfrm>
            <a:prstGeom prst="rect">
              <a:avLst/>
            </a:prstGeom>
            <a:solidFill>
              <a:schemeClr val="tx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3158" name="Text Box 86"/>
            <p:cNvSpPr txBox="1">
              <a:spLocks noChangeArrowheads="1"/>
            </p:cNvSpPr>
            <p:nvPr/>
          </p:nvSpPr>
          <p:spPr bwMode="auto">
            <a:xfrm>
              <a:off x="1292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159" name="Text Box 87"/>
            <p:cNvSpPr txBox="1">
              <a:spLocks noChangeArrowheads="1"/>
            </p:cNvSpPr>
            <p:nvPr/>
          </p:nvSpPr>
          <p:spPr bwMode="auto">
            <a:xfrm>
              <a:off x="2653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160" name="Text Box 88"/>
            <p:cNvSpPr txBox="1">
              <a:spLocks noChangeArrowheads="1"/>
            </p:cNvSpPr>
            <p:nvPr/>
          </p:nvSpPr>
          <p:spPr bwMode="auto">
            <a:xfrm>
              <a:off x="3106" y="346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3161" name="Text Box 89"/>
            <p:cNvSpPr txBox="1">
              <a:spLocks noChangeArrowheads="1"/>
            </p:cNvSpPr>
            <p:nvPr/>
          </p:nvSpPr>
          <p:spPr bwMode="auto">
            <a:xfrm>
              <a:off x="2199" y="1253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4</a:t>
              </a:r>
            </a:p>
          </p:txBody>
        </p:sp>
        <p:sp>
          <p:nvSpPr>
            <p:cNvPr id="3162" name="Text Box 90"/>
            <p:cNvSpPr txBox="1">
              <a:spLocks noChangeArrowheads="1"/>
            </p:cNvSpPr>
            <p:nvPr/>
          </p:nvSpPr>
          <p:spPr bwMode="auto">
            <a:xfrm>
              <a:off x="4921" y="1253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5</a:t>
              </a:r>
            </a:p>
          </p:txBody>
        </p:sp>
        <p:sp>
          <p:nvSpPr>
            <p:cNvPr id="3163" name="Text Box 91"/>
            <p:cNvSpPr txBox="1">
              <a:spLocks noChangeArrowheads="1"/>
            </p:cNvSpPr>
            <p:nvPr/>
          </p:nvSpPr>
          <p:spPr bwMode="auto">
            <a:xfrm>
              <a:off x="1292" y="2160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3084" name="Text Box 12"/>
            <p:cNvSpPr txBox="1">
              <a:spLocks noChangeArrowheads="1"/>
            </p:cNvSpPr>
            <p:nvPr/>
          </p:nvSpPr>
          <p:spPr bwMode="auto">
            <a:xfrm>
              <a:off x="3106" y="3521"/>
              <a:ext cx="453" cy="4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l">
                <a:spcBef>
                  <a:spcPct val="50000"/>
                </a:spcBef>
              </a:pPr>
              <a:r>
                <a:rPr lang="en-GB" altLang="en-US" sz="2000">
                  <a:solidFill>
                    <a:schemeClr val="tx1"/>
                  </a:solidFill>
                </a:rPr>
                <a:t>7</a:t>
              </a:r>
            </a:p>
          </p:txBody>
        </p:sp>
      </p:grpSp>
      <p:sp>
        <p:nvSpPr>
          <p:cNvPr id="3168" name="Slot0">
            <a:hlinkClick r:id="" action="ppaction://macro?name=ChHilite2a"/>
          </p:cNvPr>
          <p:cNvSpPr>
            <a:spLocks noChangeArrowheads="1"/>
          </p:cNvSpPr>
          <p:nvPr/>
        </p:nvSpPr>
        <p:spPr bwMode="auto">
          <a:xfrm>
            <a:off x="4211638" y="549275"/>
            <a:ext cx="3600450" cy="71913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69" name="Slot1">
            <a:hlinkClick r:id="" action="ppaction://macro?name=ChHilite4a"/>
          </p:cNvPr>
          <p:cNvSpPr>
            <a:spLocks noChangeArrowheads="1"/>
          </p:cNvSpPr>
          <p:nvPr/>
        </p:nvSpPr>
        <p:spPr bwMode="auto">
          <a:xfrm>
            <a:off x="3492500" y="1989138"/>
            <a:ext cx="3600450" cy="7191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0" name="Slot2">
            <a:hlinkClick r:id="" action="ppaction://macro?name=ChHilite6a"/>
          </p:cNvPr>
          <p:cNvSpPr>
            <a:spLocks noChangeArrowheads="1"/>
          </p:cNvSpPr>
          <p:nvPr/>
        </p:nvSpPr>
        <p:spPr bwMode="auto">
          <a:xfrm>
            <a:off x="2051050" y="3429000"/>
            <a:ext cx="6481763" cy="720725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2" name="Slot3">
            <a:hlinkClick r:id="" action="ppaction://macro?name=ChHilite7a"/>
          </p:cNvPr>
          <p:cNvSpPr>
            <a:spLocks noChangeArrowheads="1"/>
          </p:cNvSpPr>
          <p:nvPr/>
        </p:nvSpPr>
        <p:spPr bwMode="auto">
          <a:xfrm>
            <a:off x="4932363" y="5589588"/>
            <a:ext cx="2879725" cy="71913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3" name="Slot4">
            <a:hlinkClick r:id="" action="ppaction://macro?name=ChHilite1d"/>
          </p:cNvPr>
          <p:cNvSpPr>
            <a:spLocks noChangeArrowheads="1"/>
          </p:cNvSpPr>
          <p:nvPr/>
        </p:nvSpPr>
        <p:spPr bwMode="auto">
          <a:xfrm>
            <a:off x="2051050" y="549275"/>
            <a:ext cx="720725" cy="360045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4" name="Slot5">
            <a:hlinkClick r:id="" action="ppaction://macro?name=ChHilite3d"/>
          </p:cNvPr>
          <p:cNvSpPr>
            <a:spLocks noChangeArrowheads="1"/>
          </p:cNvSpPr>
          <p:nvPr/>
        </p:nvSpPr>
        <p:spPr bwMode="auto">
          <a:xfrm>
            <a:off x="4932363" y="549275"/>
            <a:ext cx="719137" cy="575945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5" name="Slot6">
            <a:hlinkClick r:id="" action="ppaction://macro?name=ChHilite4d"/>
          </p:cNvPr>
          <p:cNvSpPr>
            <a:spLocks noChangeArrowheads="1"/>
          </p:cNvSpPr>
          <p:nvPr/>
        </p:nvSpPr>
        <p:spPr bwMode="auto">
          <a:xfrm>
            <a:off x="3492500" y="1989138"/>
            <a:ext cx="719138" cy="4319587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176" name="Slot7">
            <a:hlinkClick r:id="" action="ppaction://macro?name=ChHilite5d"/>
          </p:cNvPr>
          <p:cNvSpPr>
            <a:spLocks noChangeArrowheads="1"/>
          </p:cNvSpPr>
          <p:nvPr/>
        </p:nvSpPr>
        <p:spPr bwMode="auto">
          <a:xfrm>
            <a:off x="7812088" y="1989138"/>
            <a:ext cx="720725" cy="3600450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grpSp>
        <p:nvGrpSpPr>
          <p:cNvPr id="3181" name="Soln4"/>
          <p:cNvGrpSpPr>
            <a:grpSpLocks/>
          </p:cNvGrpSpPr>
          <p:nvPr/>
        </p:nvGrpSpPr>
        <p:grpSpPr bwMode="auto">
          <a:xfrm>
            <a:off x="2051050" y="549275"/>
            <a:ext cx="719138" cy="3598863"/>
            <a:chOff x="158" y="346"/>
            <a:chExt cx="453" cy="2267"/>
          </a:xfrm>
        </p:grpSpPr>
        <p:sp>
          <p:nvSpPr>
            <p:cNvPr id="3076" name="Text Box 4"/>
            <p:cNvSpPr txBox="1">
              <a:spLocks noChangeArrowheads="1"/>
            </p:cNvSpPr>
            <p:nvPr/>
          </p:nvSpPr>
          <p:spPr bwMode="auto">
            <a:xfrm>
              <a:off x="158" y="34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3177" name="Text Box 105"/>
            <p:cNvSpPr txBox="1">
              <a:spLocks noChangeArrowheads="1"/>
            </p:cNvSpPr>
            <p:nvPr/>
          </p:nvSpPr>
          <p:spPr bwMode="auto">
            <a:xfrm>
              <a:off x="158" y="79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178" name="Text Box 106"/>
            <p:cNvSpPr txBox="1">
              <a:spLocks noChangeArrowheads="1"/>
            </p:cNvSpPr>
            <p:nvPr/>
          </p:nvSpPr>
          <p:spPr bwMode="auto">
            <a:xfrm>
              <a:off x="158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v</a:t>
              </a:r>
            </a:p>
          </p:txBody>
        </p:sp>
        <p:sp>
          <p:nvSpPr>
            <p:cNvPr id="3179" name="Text Box 107"/>
            <p:cNvSpPr txBox="1">
              <a:spLocks noChangeArrowheads="1"/>
            </p:cNvSpPr>
            <p:nvPr/>
          </p:nvSpPr>
          <p:spPr bwMode="auto">
            <a:xfrm>
              <a:off x="158" y="170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180" name="Text Box 108"/>
            <p:cNvSpPr txBox="1">
              <a:spLocks noChangeArrowheads="1"/>
            </p:cNvSpPr>
            <p:nvPr/>
          </p:nvSpPr>
          <p:spPr bwMode="auto">
            <a:xfrm>
              <a:off x="158" y="216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d</a:t>
              </a:r>
            </a:p>
          </p:txBody>
        </p:sp>
      </p:grpSp>
      <p:grpSp>
        <p:nvGrpSpPr>
          <p:cNvPr id="3193" name="Soln2"/>
          <p:cNvGrpSpPr>
            <a:grpSpLocks/>
          </p:cNvGrpSpPr>
          <p:nvPr/>
        </p:nvGrpSpPr>
        <p:grpSpPr bwMode="auto">
          <a:xfrm>
            <a:off x="2051050" y="3429000"/>
            <a:ext cx="6480175" cy="719138"/>
            <a:chOff x="158" y="3867"/>
            <a:chExt cx="4082" cy="453"/>
          </a:xfrm>
        </p:grpSpPr>
        <p:sp>
          <p:nvSpPr>
            <p:cNvPr id="3184" name="Text Box 112"/>
            <p:cNvSpPr txBox="1">
              <a:spLocks noChangeArrowheads="1"/>
            </p:cNvSpPr>
            <p:nvPr/>
          </p:nvSpPr>
          <p:spPr bwMode="auto">
            <a:xfrm>
              <a:off x="1519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c</a:t>
              </a:r>
            </a:p>
          </p:txBody>
        </p:sp>
        <p:sp>
          <p:nvSpPr>
            <p:cNvPr id="3185" name="Text Box 113"/>
            <p:cNvSpPr txBox="1">
              <a:spLocks noChangeArrowheads="1"/>
            </p:cNvSpPr>
            <p:nvPr/>
          </p:nvSpPr>
          <p:spPr bwMode="auto">
            <a:xfrm>
              <a:off x="1066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186" name="Text Box 114"/>
            <p:cNvSpPr txBox="1">
              <a:spLocks noChangeArrowheads="1"/>
            </p:cNvSpPr>
            <p:nvPr/>
          </p:nvSpPr>
          <p:spPr bwMode="auto">
            <a:xfrm>
              <a:off x="612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187" name="Text Box 115"/>
            <p:cNvSpPr txBox="1">
              <a:spLocks noChangeArrowheads="1"/>
            </p:cNvSpPr>
            <p:nvPr/>
          </p:nvSpPr>
          <p:spPr bwMode="auto">
            <a:xfrm>
              <a:off x="158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d</a:t>
              </a:r>
            </a:p>
          </p:txBody>
        </p:sp>
        <p:sp>
          <p:nvSpPr>
            <p:cNvPr id="3188" name="Text Box 116"/>
            <p:cNvSpPr txBox="1">
              <a:spLocks noChangeArrowheads="1"/>
            </p:cNvSpPr>
            <p:nvPr/>
          </p:nvSpPr>
          <p:spPr bwMode="auto">
            <a:xfrm>
              <a:off x="1973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189" name="Text Box 117"/>
            <p:cNvSpPr txBox="1">
              <a:spLocks noChangeArrowheads="1"/>
            </p:cNvSpPr>
            <p:nvPr/>
          </p:nvSpPr>
          <p:spPr bwMode="auto">
            <a:xfrm>
              <a:off x="2426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3190" name="Text Box 118"/>
            <p:cNvSpPr txBox="1">
              <a:spLocks noChangeArrowheads="1"/>
            </p:cNvSpPr>
            <p:nvPr/>
          </p:nvSpPr>
          <p:spPr bwMode="auto">
            <a:xfrm>
              <a:off x="2880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  <p:sp>
          <p:nvSpPr>
            <p:cNvPr id="3191" name="Text Box 119"/>
            <p:cNvSpPr txBox="1">
              <a:spLocks noChangeArrowheads="1"/>
            </p:cNvSpPr>
            <p:nvPr/>
          </p:nvSpPr>
          <p:spPr bwMode="auto">
            <a:xfrm>
              <a:off x="3334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192" name="Text Box 120"/>
            <p:cNvSpPr txBox="1">
              <a:spLocks noChangeArrowheads="1"/>
            </p:cNvSpPr>
            <p:nvPr/>
          </p:nvSpPr>
          <p:spPr bwMode="auto">
            <a:xfrm>
              <a:off x="3787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3199" name="Soln0"/>
          <p:cNvGrpSpPr>
            <a:grpSpLocks/>
          </p:cNvGrpSpPr>
          <p:nvPr/>
        </p:nvGrpSpPr>
        <p:grpSpPr bwMode="auto">
          <a:xfrm>
            <a:off x="4211638" y="549275"/>
            <a:ext cx="3598862" cy="719138"/>
            <a:chOff x="45" y="3867"/>
            <a:chExt cx="2267" cy="453"/>
          </a:xfrm>
        </p:grpSpPr>
        <p:sp>
          <p:nvSpPr>
            <p:cNvPr id="3194" name="Text Box 122"/>
            <p:cNvSpPr txBox="1">
              <a:spLocks noChangeArrowheads="1"/>
            </p:cNvSpPr>
            <p:nvPr/>
          </p:nvSpPr>
          <p:spPr bwMode="auto">
            <a:xfrm>
              <a:off x="45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j</a:t>
              </a:r>
            </a:p>
          </p:txBody>
        </p:sp>
        <p:sp>
          <p:nvSpPr>
            <p:cNvPr id="3195" name="Text Box 123"/>
            <p:cNvSpPr txBox="1">
              <a:spLocks noChangeArrowheads="1"/>
            </p:cNvSpPr>
            <p:nvPr/>
          </p:nvSpPr>
          <p:spPr bwMode="auto">
            <a:xfrm>
              <a:off x="499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196" name="Text Box 124"/>
            <p:cNvSpPr txBox="1">
              <a:spLocks noChangeArrowheads="1"/>
            </p:cNvSpPr>
            <p:nvPr/>
          </p:nvSpPr>
          <p:spPr bwMode="auto">
            <a:xfrm>
              <a:off x="952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197" name="Text Box 125"/>
            <p:cNvSpPr txBox="1">
              <a:spLocks noChangeArrowheads="1"/>
            </p:cNvSpPr>
            <p:nvPr/>
          </p:nvSpPr>
          <p:spPr bwMode="auto">
            <a:xfrm>
              <a:off x="1406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198" name="Text Box 126"/>
            <p:cNvSpPr txBox="1">
              <a:spLocks noChangeArrowheads="1"/>
            </p:cNvSpPr>
            <p:nvPr/>
          </p:nvSpPr>
          <p:spPr bwMode="auto">
            <a:xfrm>
              <a:off x="1859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h</a:t>
              </a:r>
            </a:p>
          </p:txBody>
        </p:sp>
      </p:grpSp>
      <p:grpSp>
        <p:nvGrpSpPr>
          <p:cNvPr id="3205" name="Soln1"/>
          <p:cNvGrpSpPr>
            <a:grpSpLocks/>
          </p:cNvGrpSpPr>
          <p:nvPr/>
        </p:nvGrpSpPr>
        <p:grpSpPr bwMode="auto">
          <a:xfrm>
            <a:off x="3492500" y="1989138"/>
            <a:ext cx="3600450" cy="719137"/>
            <a:chOff x="158" y="3867"/>
            <a:chExt cx="2268" cy="453"/>
          </a:xfrm>
        </p:grpSpPr>
        <p:sp>
          <p:nvSpPr>
            <p:cNvPr id="3200" name="Text Box 128"/>
            <p:cNvSpPr txBox="1">
              <a:spLocks noChangeArrowheads="1"/>
            </p:cNvSpPr>
            <p:nvPr/>
          </p:nvSpPr>
          <p:spPr bwMode="auto">
            <a:xfrm>
              <a:off x="158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201" name="Text Box 129"/>
            <p:cNvSpPr txBox="1">
              <a:spLocks noChangeArrowheads="1"/>
            </p:cNvSpPr>
            <p:nvPr/>
          </p:nvSpPr>
          <p:spPr bwMode="auto">
            <a:xfrm>
              <a:off x="612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h</a:t>
              </a:r>
            </a:p>
          </p:txBody>
        </p:sp>
        <p:sp>
          <p:nvSpPr>
            <p:cNvPr id="3202" name="Text Box 130"/>
            <p:cNvSpPr txBox="1">
              <a:spLocks noChangeArrowheads="1"/>
            </p:cNvSpPr>
            <p:nvPr/>
          </p:nvSpPr>
          <p:spPr bwMode="auto">
            <a:xfrm>
              <a:off x="1066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03" name="Text Box 131"/>
            <p:cNvSpPr txBox="1">
              <a:spLocks noChangeArrowheads="1"/>
            </p:cNvSpPr>
            <p:nvPr/>
          </p:nvSpPr>
          <p:spPr bwMode="auto">
            <a:xfrm>
              <a:off x="1519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04" name="Text Box 132"/>
            <p:cNvSpPr txBox="1">
              <a:spLocks noChangeArrowheads="1"/>
            </p:cNvSpPr>
            <p:nvPr/>
          </p:nvSpPr>
          <p:spPr bwMode="auto">
            <a:xfrm>
              <a:off x="1973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p</a:t>
              </a:r>
            </a:p>
          </p:txBody>
        </p:sp>
      </p:grpSp>
      <p:grpSp>
        <p:nvGrpSpPr>
          <p:cNvPr id="3210" name="Soln3"/>
          <p:cNvGrpSpPr>
            <a:grpSpLocks/>
          </p:cNvGrpSpPr>
          <p:nvPr/>
        </p:nvGrpSpPr>
        <p:grpSpPr bwMode="auto">
          <a:xfrm>
            <a:off x="4932363" y="5589588"/>
            <a:ext cx="2879725" cy="719137"/>
            <a:chOff x="272" y="3867"/>
            <a:chExt cx="1814" cy="453"/>
          </a:xfrm>
        </p:grpSpPr>
        <p:sp>
          <p:nvSpPr>
            <p:cNvPr id="3206" name="Text Box 134"/>
            <p:cNvSpPr txBox="1">
              <a:spLocks noChangeArrowheads="1"/>
            </p:cNvSpPr>
            <p:nvPr/>
          </p:nvSpPr>
          <p:spPr bwMode="auto">
            <a:xfrm>
              <a:off x="272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207" name="Text Box 135"/>
            <p:cNvSpPr txBox="1">
              <a:spLocks noChangeArrowheads="1"/>
            </p:cNvSpPr>
            <p:nvPr/>
          </p:nvSpPr>
          <p:spPr bwMode="auto">
            <a:xfrm>
              <a:off x="725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  <p:sp>
          <p:nvSpPr>
            <p:cNvPr id="3208" name="Text Box 136"/>
            <p:cNvSpPr txBox="1">
              <a:spLocks noChangeArrowheads="1"/>
            </p:cNvSpPr>
            <p:nvPr/>
          </p:nvSpPr>
          <p:spPr bwMode="auto">
            <a:xfrm>
              <a:off x="1179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u</a:t>
              </a:r>
            </a:p>
          </p:txBody>
        </p:sp>
        <p:sp>
          <p:nvSpPr>
            <p:cNvPr id="3209" name="Text Box 137"/>
            <p:cNvSpPr txBox="1">
              <a:spLocks noChangeArrowheads="1"/>
            </p:cNvSpPr>
            <p:nvPr/>
          </p:nvSpPr>
          <p:spPr bwMode="auto">
            <a:xfrm>
              <a:off x="1633" y="38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l</a:t>
              </a:r>
            </a:p>
          </p:txBody>
        </p:sp>
      </p:grpSp>
      <p:grpSp>
        <p:nvGrpSpPr>
          <p:cNvPr id="3217" name="Soln6"/>
          <p:cNvGrpSpPr>
            <a:grpSpLocks/>
          </p:cNvGrpSpPr>
          <p:nvPr/>
        </p:nvGrpSpPr>
        <p:grpSpPr bwMode="auto">
          <a:xfrm>
            <a:off x="3492500" y="1989138"/>
            <a:ext cx="719138" cy="4319587"/>
            <a:chOff x="158" y="1026"/>
            <a:chExt cx="453" cy="2721"/>
          </a:xfrm>
        </p:grpSpPr>
        <p:sp>
          <p:nvSpPr>
            <p:cNvPr id="3211" name="Text Box 139"/>
            <p:cNvSpPr txBox="1">
              <a:spLocks noChangeArrowheads="1"/>
            </p:cNvSpPr>
            <p:nvPr/>
          </p:nvSpPr>
          <p:spPr bwMode="auto">
            <a:xfrm>
              <a:off x="158" y="102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212" name="Text Box 140"/>
            <p:cNvSpPr txBox="1">
              <a:spLocks noChangeArrowheads="1"/>
            </p:cNvSpPr>
            <p:nvPr/>
          </p:nvSpPr>
          <p:spPr bwMode="auto">
            <a:xfrm>
              <a:off x="158" y="148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213" name="Text Box 141"/>
            <p:cNvSpPr txBox="1">
              <a:spLocks noChangeArrowheads="1"/>
            </p:cNvSpPr>
            <p:nvPr/>
          </p:nvSpPr>
          <p:spPr bwMode="auto">
            <a:xfrm>
              <a:off x="158" y="193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214" name="Text Box 142"/>
            <p:cNvSpPr txBox="1">
              <a:spLocks noChangeArrowheads="1"/>
            </p:cNvSpPr>
            <p:nvPr/>
          </p:nvSpPr>
          <p:spPr bwMode="auto">
            <a:xfrm>
              <a:off x="158" y="238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15" name="Text Box 143"/>
            <p:cNvSpPr txBox="1">
              <a:spLocks noChangeArrowheads="1"/>
            </p:cNvSpPr>
            <p:nvPr/>
          </p:nvSpPr>
          <p:spPr bwMode="auto">
            <a:xfrm>
              <a:off x="158" y="284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r</a:t>
              </a:r>
            </a:p>
          </p:txBody>
        </p:sp>
        <p:sp>
          <p:nvSpPr>
            <p:cNvPr id="3216" name="Text Box 144"/>
            <p:cNvSpPr txBox="1">
              <a:spLocks noChangeArrowheads="1"/>
            </p:cNvSpPr>
            <p:nvPr/>
          </p:nvSpPr>
          <p:spPr bwMode="auto">
            <a:xfrm>
              <a:off x="158" y="329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a</a:t>
              </a:r>
            </a:p>
          </p:txBody>
        </p:sp>
      </p:grpSp>
      <p:grpSp>
        <p:nvGrpSpPr>
          <p:cNvPr id="3233" name="Soln5"/>
          <p:cNvGrpSpPr>
            <a:grpSpLocks/>
          </p:cNvGrpSpPr>
          <p:nvPr/>
        </p:nvGrpSpPr>
        <p:grpSpPr bwMode="auto">
          <a:xfrm>
            <a:off x="4932363" y="549275"/>
            <a:ext cx="719137" cy="5759450"/>
            <a:chOff x="158" y="799"/>
            <a:chExt cx="453" cy="3628"/>
          </a:xfrm>
        </p:grpSpPr>
        <p:sp>
          <p:nvSpPr>
            <p:cNvPr id="3218" name="Text Box 146"/>
            <p:cNvSpPr txBox="1">
              <a:spLocks noChangeArrowheads="1"/>
            </p:cNvSpPr>
            <p:nvPr/>
          </p:nvSpPr>
          <p:spPr bwMode="auto">
            <a:xfrm>
              <a:off x="158" y="799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226" name="Text Box 154"/>
            <p:cNvSpPr txBox="1">
              <a:spLocks noChangeArrowheads="1"/>
            </p:cNvSpPr>
            <p:nvPr/>
          </p:nvSpPr>
          <p:spPr bwMode="auto">
            <a:xfrm>
              <a:off x="158" y="125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n</a:t>
              </a:r>
            </a:p>
          </p:txBody>
        </p:sp>
        <p:sp>
          <p:nvSpPr>
            <p:cNvPr id="3227" name="Text Box 155"/>
            <p:cNvSpPr txBox="1">
              <a:spLocks noChangeArrowheads="1"/>
            </p:cNvSpPr>
            <p:nvPr/>
          </p:nvSpPr>
          <p:spPr bwMode="auto">
            <a:xfrm>
              <a:off x="158" y="170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28" name="Text Box 156"/>
            <p:cNvSpPr txBox="1">
              <a:spLocks noChangeArrowheads="1"/>
            </p:cNvSpPr>
            <p:nvPr/>
          </p:nvSpPr>
          <p:spPr bwMode="auto">
            <a:xfrm>
              <a:off x="158" y="216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229" name="Text Box 157"/>
            <p:cNvSpPr txBox="1">
              <a:spLocks noChangeArrowheads="1"/>
            </p:cNvSpPr>
            <p:nvPr/>
          </p:nvSpPr>
          <p:spPr bwMode="auto">
            <a:xfrm>
              <a:off x="158" y="261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3230" name="Text Box 158"/>
            <p:cNvSpPr txBox="1">
              <a:spLocks noChangeArrowheads="1"/>
            </p:cNvSpPr>
            <p:nvPr/>
          </p:nvSpPr>
          <p:spPr bwMode="auto">
            <a:xfrm>
              <a:off x="158" y="306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m</a:t>
              </a:r>
            </a:p>
          </p:txBody>
        </p:sp>
        <p:sp>
          <p:nvSpPr>
            <p:cNvPr id="3231" name="Text Box 159"/>
            <p:cNvSpPr txBox="1">
              <a:spLocks noChangeArrowheads="1"/>
            </p:cNvSpPr>
            <p:nvPr/>
          </p:nvSpPr>
          <p:spPr bwMode="auto">
            <a:xfrm>
              <a:off x="158" y="3521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u</a:t>
              </a:r>
            </a:p>
          </p:txBody>
        </p:sp>
        <p:sp>
          <p:nvSpPr>
            <p:cNvPr id="3232" name="Text Box 160"/>
            <p:cNvSpPr txBox="1">
              <a:spLocks noChangeArrowheads="1"/>
            </p:cNvSpPr>
            <p:nvPr/>
          </p:nvSpPr>
          <p:spPr bwMode="auto">
            <a:xfrm>
              <a:off x="158" y="3974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</p:grpSp>
      <p:grpSp>
        <p:nvGrpSpPr>
          <p:cNvPr id="3239" name="Soln7"/>
          <p:cNvGrpSpPr>
            <a:grpSpLocks/>
          </p:cNvGrpSpPr>
          <p:nvPr/>
        </p:nvGrpSpPr>
        <p:grpSpPr bwMode="auto">
          <a:xfrm>
            <a:off x="7812088" y="1989138"/>
            <a:ext cx="719137" cy="3598862"/>
            <a:chOff x="158" y="913"/>
            <a:chExt cx="453" cy="2267"/>
          </a:xfrm>
        </p:grpSpPr>
        <p:sp>
          <p:nvSpPr>
            <p:cNvPr id="3234" name="Text Box 162"/>
            <p:cNvSpPr txBox="1">
              <a:spLocks noChangeArrowheads="1"/>
            </p:cNvSpPr>
            <p:nvPr/>
          </p:nvSpPr>
          <p:spPr bwMode="auto">
            <a:xfrm>
              <a:off x="158" y="91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m</a:t>
              </a:r>
            </a:p>
          </p:txBody>
        </p:sp>
        <p:sp>
          <p:nvSpPr>
            <p:cNvPr id="3235" name="Text Box 163"/>
            <p:cNvSpPr txBox="1">
              <a:spLocks noChangeArrowheads="1"/>
            </p:cNvSpPr>
            <p:nvPr/>
          </p:nvSpPr>
          <p:spPr bwMode="auto">
            <a:xfrm>
              <a:off x="158" y="1366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3236" name="Text Box 164"/>
            <p:cNvSpPr txBox="1">
              <a:spLocks noChangeArrowheads="1"/>
            </p:cNvSpPr>
            <p:nvPr/>
          </p:nvSpPr>
          <p:spPr bwMode="auto">
            <a:xfrm>
              <a:off x="158" y="1820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  <p:sp>
          <p:nvSpPr>
            <p:cNvPr id="3237" name="Text Box 165"/>
            <p:cNvSpPr txBox="1">
              <a:spLocks noChangeArrowheads="1"/>
            </p:cNvSpPr>
            <p:nvPr/>
          </p:nvSpPr>
          <p:spPr bwMode="auto">
            <a:xfrm>
              <a:off x="158" y="2273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e</a:t>
              </a:r>
            </a:p>
          </p:txBody>
        </p:sp>
        <p:sp>
          <p:nvSpPr>
            <p:cNvPr id="3238" name="Text Box 166"/>
            <p:cNvSpPr txBox="1">
              <a:spLocks noChangeArrowheads="1"/>
            </p:cNvSpPr>
            <p:nvPr/>
          </p:nvSpPr>
          <p:spPr bwMode="auto">
            <a:xfrm>
              <a:off x="158" y="2727"/>
              <a:ext cx="453" cy="453"/>
            </a:xfrm>
            <a:prstGeom prst="rect">
              <a:avLst/>
            </a:prstGeom>
            <a:solidFill>
              <a:srgbClr val="FFFF99">
                <a:alpha val="0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6000" tIns="82800" rIns="0" bIns="0"/>
            <a:lstStyle/>
            <a:p>
              <a:pPr>
                <a:spcBef>
                  <a:spcPct val="50000"/>
                </a:spcBef>
              </a:pPr>
              <a:r>
                <a:rPr lang="en-GB" altLang="en-US" sz="3600">
                  <a:solidFill>
                    <a:schemeClr val="tx1"/>
                  </a:solidFill>
                </a:rPr>
                <a:t>s</a:t>
              </a:r>
            </a:p>
          </p:txBody>
        </p:sp>
      </p:grpSp>
      <p:sp>
        <p:nvSpPr>
          <p:cNvPr id="3243" name="Oval 171"/>
          <p:cNvSpPr>
            <a:spLocks noChangeArrowheads="1"/>
          </p:cNvSpPr>
          <p:nvPr/>
        </p:nvSpPr>
        <p:spPr bwMode="auto">
          <a:xfrm>
            <a:off x="792163" y="728663"/>
            <a:ext cx="900112" cy="900112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5" name="GreenScore"/>
          <p:cNvSpPr txBox="1">
            <a:spLocks noChangeArrowheads="1"/>
          </p:cNvSpPr>
          <p:nvPr/>
        </p:nvSpPr>
        <p:spPr bwMode="auto">
          <a:xfrm>
            <a:off x="852488" y="855663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11</a:t>
            </a:r>
          </a:p>
        </p:txBody>
      </p:sp>
      <p:sp>
        <p:nvSpPr>
          <p:cNvPr id="3246" name="Oval 174"/>
          <p:cNvSpPr>
            <a:spLocks noChangeArrowheads="1"/>
          </p:cNvSpPr>
          <p:nvPr/>
        </p:nvSpPr>
        <p:spPr bwMode="auto">
          <a:xfrm>
            <a:off x="792163" y="2708275"/>
            <a:ext cx="900112" cy="900113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7" name="GreyScore"/>
          <p:cNvSpPr txBox="1">
            <a:spLocks noChangeArrowheads="1"/>
          </p:cNvSpPr>
          <p:nvPr/>
        </p:nvSpPr>
        <p:spPr bwMode="auto">
          <a:xfrm>
            <a:off x="854075" y="283845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28</a:t>
            </a:r>
          </a:p>
        </p:txBody>
      </p:sp>
      <p:sp>
        <p:nvSpPr>
          <p:cNvPr id="3248" name="Oval 176"/>
          <p:cNvSpPr>
            <a:spLocks noChangeArrowheads="1"/>
          </p:cNvSpPr>
          <p:nvPr/>
        </p:nvSpPr>
        <p:spPr bwMode="auto">
          <a:xfrm>
            <a:off x="250825" y="368300"/>
            <a:ext cx="611188" cy="53975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49" name="Oval 177"/>
          <p:cNvSpPr>
            <a:spLocks noChangeArrowheads="1"/>
          </p:cNvSpPr>
          <p:nvPr/>
        </p:nvSpPr>
        <p:spPr bwMode="auto">
          <a:xfrm>
            <a:off x="250825" y="2349500"/>
            <a:ext cx="611188" cy="541338"/>
          </a:xfrm>
          <a:prstGeom prst="ellipse">
            <a:avLst/>
          </a:prstGeom>
          <a:solidFill>
            <a:srgbClr val="DDDDDD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0" name="GreenPoints"/>
          <p:cNvSpPr txBox="1">
            <a:spLocks noChangeArrowheads="1"/>
          </p:cNvSpPr>
          <p:nvPr/>
        </p:nvSpPr>
        <p:spPr bwMode="auto">
          <a:xfrm>
            <a:off x="200025" y="31750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3251" name="GreyPoints"/>
          <p:cNvSpPr txBox="1">
            <a:spLocks noChangeArrowheads="1"/>
          </p:cNvSpPr>
          <p:nvPr/>
        </p:nvSpPr>
        <p:spPr bwMode="auto">
          <a:xfrm>
            <a:off x="188913" y="2298700"/>
            <a:ext cx="720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600">
                <a:solidFill>
                  <a:schemeClr val="tx1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3255" name="GreenArrow"/>
          <p:cNvSpPr>
            <a:spLocks noChangeArrowheads="1"/>
          </p:cNvSpPr>
          <p:nvPr/>
        </p:nvSpPr>
        <p:spPr bwMode="auto">
          <a:xfrm>
            <a:off x="127000" y="1017588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6" name="GreyArrow"/>
          <p:cNvSpPr>
            <a:spLocks noChangeArrowheads="1"/>
          </p:cNvSpPr>
          <p:nvPr/>
        </p:nvSpPr>
        <p:spPr bwMode="auto">
          <a:xfrm>
            <a:off x="142875" y="2987675"/>
            <a:ext cx="541338" cy="539750"/>
          </a:xfrm>
          <a:prstGeom prst="rightArrow">
            <a:avLst>
              <a:gd name="adj1" fmla="val 50000"/>
              <a:gd name="adj2" fmla="val 25074"/>
            </a:avLst>
          </a:prstGeom>
          <a:solidFill>
            <a:srgbClr val="DDDDD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57" name="WinText"/>
          <p:cNvSpPr>
            <a:spLocks noChangeArrowheads="1" noChangeShapeType="1" noTextEdit="1"/>
          </p:cNvSpPr>
          <p:nvPr/>
        </p:nvSpPr>
        <p:spPr bwMode="auto">
          <a:xfrm>
            <a:off x="169863" y="3711575"/>
            <a:ext cx="1703387" cy="18605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63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WIN!</a:t>
            </a:r>
          </a:p>
        </p:txBody>
      </p:sp>
      <p:sp>
        <p:nvSpPr>
          <p:cNvPr id="3258" name="EndButton">
            <a:hlinkClick r:id="" action="ppaction://macro?name=Finish" highlightClick="1"/>
          </p:cNvPr>
          <p:cNvSpPr>
            <a:spLocks noChangeArrowheads="1"/>
          </p:cNvSpPr>
          <p:nvPr/>
        </p:nvSpPr>
        <p:spPr bwMode="auto">
          <a:xfrm>
            <a:off x="600075" y="6257925"/>
            <a:ext cx="893763" cy="477838"/>
          </a:xfrm>
          <a:prstGeom prst="actionButtonEnd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3261" name="TrumpetSound"/>
          <p:cNvSpPr>
            <a:spLocks noChangeArrowheads="1"/>
          </p:cNvSpPr>
          <p:nvPr/>
        </p:nvSpPr>
        <p:spPr bwMode="auto">
          <a:xfrm>
            <a:off x="2387600" y="6421438"/>
            <a:ext cx="385763" cy="2540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autoRev="1" fill="hold"/>
                                        <p:tgtEl>
                                          <p:spTgt spid="32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  <p:set>
                                      <p:cBhvr>
                                        <p:cTn id="13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500" autoRev="1" fill="hold"/>
                                        <p:tgtEl>
                                          <p:spTgt spid="32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Trumpe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5" grpId="0" animBg="1"/>
      <p:bldP spid="3256" grpId="0" animBg="1"/>
      <p:bldP spid="3257" grpId="0" animBg="1"/>
      <p:bldP spid="32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QnoBox"/>
          <p:cNvSpPr txBox="1">
            <a:spLocks noChangeArrowheads="1"/>
          </p:cNvSpPr>
          <p:nvPr/>
        </p:nvSpPr>
        <p:spPr bwMode="auto">
          <a:xfrm>
            <a:off x="719138" y="358775"/>
            <a:ext cx="54006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z="4000" b="1" u="sng">
                <a:solidFill>
                  <a:srgbClr val="FFCCFF"/>
                </a:solidFill>
              </a:rPr>
              <a:t>5 down</a:t>
            </a:r>
          </a:p>
        </p:txBody>
      </p:sp>
      <p:sp>
        <p:nvSpPr>
          <p:cNvPr id="4101" name="ClueBox"/>
          <p:cNvSpPr txBox="1">
            <a:spLocks noChangeArrowheads="1"/>
          </p:cNvSpPr>
          <p:nvPr/>
        </p:nvSpPr>
        <p:spPr bwMode="auto">
          <a:xfrm>
            <a:off x="719138" y="1808163"/>
            <a:ext cx="77406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z="3200">
                <a:solidFill>
                  <a:srgbClr val="FFCCFF"/>
                </a:solidFill>
              </a:rPr>
              <a:t>Who ran away from Pharoah after killing an Egyptian?</a:t>
            </a:r>
          </a:p>
        </p:txBody>
      </p:sp>
      <p:sp>
        <p:nvSpPr>
          <p:cNvPr id="4102" name="AnswerBox"/>
          <p:cNvSpPr txBox="1">
            <a:spLocks noChangeArrowheads="1"/>
          </p:cNvSpPr>
          <p:nvPr/>
        </p:nvSpPr>
        <p:spPr bwMode="auto">
          <a:xfrm>
            <a:off x="669925" y="3989388"/>
            <a:ext cx="7740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GB" altLang="en-US" sz="4000">
                <a:solidFill>
                  <a:srgbClr val="FFCCFF"/>
                </a:solidFill>
              </a:rPr>
              <a:t>Moses</a:t>
            </a:r>
          </a:p>
        </p:txBody>
      </p:sp>
      <p:sp>
        <p:nvSpPr>
          <p:cNvPr id="4103" name="RightButton">
            <a:hlinkClick r:id="" action="ppaction://macro?name=RightButtonHit" highlightClick="1">
              <a:snd r:embed="rId2" name="Correct.wav"/>
            </a:hlinkClick>
          </p:cNvPr>
          <p:cNvSpPr>
            <a:spLocks noChangeArrowheads="1"/>
          </p:cNvSpPr>
          <p:nvPr/>
        </p:nvSpPr>
        <p:spPr bwMode="auto">
          <a:xfrm>
            <a:off x="1331913" y="5768975"/>
            <a:ext cx="1439862" cy="539750"/>
          </a:xfrm>
          <a:prstGeom prst="actionButtonBlank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Right</a:t>
            </a:r>
          </a:p>
        </p:txBody>
      </p:sp>
      <p:sp>
        <p:nvSpPr>
          <p:cNvPr id="4104" name="WrongButton">
            <a:hlinkClick r:id="" action="ppaction://macro?name=WrongButtonHit" highlightClick="1">
              <a:snd r:embed="rId3" name="NotRight3.wav"/>
            </a:hlinkClick>
          </p:cNvPr>
          <p:cNvSpPr>
            <a:spLocks noChangeArrowheads="1"/>
          </p:cNvSpPr>
          <p:nvPr/>
        </p:nvSpPr>
        <p:spPr bwMode="auto">
          <a:xfrm>
            <a:off x="6372225" y="5768975"/>
            <a:ext cx="1439863" cy="539750"/>
          </a:xfrm>
          <a:prstGeom prst="actionButtonBlank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Wrong</a:t>
            </a:r>
          </a:p>
        </p:txBody>
      </p:sp>
      <p:sp>
        <p:nvSpPr>
          <p:cNvPr id="4105" name="AnswerButton">
            <a:hlinkClick r:id="" action="ppaction://macro?name=ShowAnswer" highlightClick="1"/>
          </p:cNvPr>
          <p:cNvSpPr>
            <a:spLocks noChangeArrowheads="1"/>
          </p:cNvSpPr>
          <p:nvPr/>
        </p:nvSpPr>
        <p:spPr bwMode="auto">
          <a:xfrm>
            <a:off x="741363" y="3976688"/>
            <a:ext cx="1619250" cy="539750"/>
          </a:xfrm>
          <a:prstGeom prst="actionButtonBlank">
            <a:avLst/>
          </a:prstGeom>
          <a:solidFill>
            <a:srgbClr val="0033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altLang="en-US"/>
              <a:t>Answer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222375" y="1304925"/>
            <a:ext cx="6588125" cy="41767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r>
              <a:rPr lang="en-GB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Goodbye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0000"/>
        </a:solidFill>
        <a:ln>
          <a:noFill/>
        </a:ln>
        <a:effectLst/>
        <a:extLs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omic Sans MS" panose="030F0702030302020204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3058</TotalTime>
  <Words>87</Words>
  <Application>Microsoft Office PowerPoint</Application>
  <PresentationFormat>On-screen Show (4:3)</PresentationFormat>
  <Paragraphs>69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Comic Sans MS</vt:lpstr>
      <vt:lpstr>Default Design</vt:lpstr>
      <vt:lpstr>Crossword Quiz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 Townsend</dc:creator>
  <cp:lastModifiedBy>Stephen Townsend</cp:lastModifiedBy>
  <cp:revision>34</cp:revision>
  <dcterms:created xsi:type="dcterms:W3CDTF">2011-06-23T09:36:35Z</dcterms:created>
  <dcterms:modified xsi:type="dcterms:W3CDTF">2018-12-18T22:07:23Z</dcterms:modified>
</cp:coreProperties>
</file>