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285FF"/>
    <a:srgbClr val="FFCC99"/>
    <a:srgbClr val="DDDDDD"/>
    <a:srgbClr val="0033CC"/>
    <a:srgbClr val="320064"/>
    <a:srgbClr val="340068"/>
    <a:srgbClr val="45008A"/>
    <a:srgbClr val="7D00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291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30431-F084-4953-A983-A3F1873BA8D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09574511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B211DD-804D-4628-80C3-EE30ABCBB63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62741219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919A6-24A0-4884-9E71-30946E920A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1202204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CB224-2025-4458-B1BB-B59B0373AC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5465078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0C8B0A-6A8D-4B34-BAE9-AE3B79F618D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5909439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DB2D6-440A-4A86-ADAA-8B56A87852E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030436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AFC51-1349-405F-8F8E-E58720A71AE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8625299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516D4B-9D53-4563-8242-455DEAA0491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02814025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85A754-2A8A-4359-B379-7C151FAD229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47035020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CC545-C6AC-424E-B5D4-536D81EE01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9887789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87F25C-D1EA-4251-84BC-92230E2DC5C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274721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00CC"/>
            </a:gs>
            <a:gs pos="100000">
              <a:srgbClr val="6600CC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47496A8B-55B4-4B85-B9B8-E03CAF7DD74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3" name="AutoShape 405"/>
          <p:cNvSpPr>
            <a:spLocks noChangeArrowheads="1"/>
          </p:cNvSpPr>
          <p:nvPr/>
        </p:nvSpPr>
        <p:spPr bwMode="auto">
          <a:xfrm>
            <a:off x="3529013" y="2390775"/>
            <a:ext cx="1717675" cy="1712913"/>
          </a:xfrm>
          <a:prstGeom prst="bevel">
            <a:avLst>
              <a:gd name="adj" fmla="val 7069"/>
            </a:avLst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84150"/>
            <a:ext cx="9144000" cy="1470025"/>
          </a:xfrm>
        </p:spPr>
        <p:txBody>
          <a:bodyPr anchor="ctr"/>
          <a:lstStyle/>
          <a:p>
            <a:r>
              <a:rPr lang="en-GB" altLang="en-US" sz="7200">
                <a:solidFill>
                  <a:srgbClr val="FFCCFF"/>
                </a:solidFill>
                <a:latin typeface="Comic Sans MS" panose="030F0702030302020204" pitchFamily="66" charset="0"/>
              </a:rPr>
              <a:t>Crossword Quiz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425575"/>
            <a:ext cx="9144000" cy="1079500"/>
          </a:xfrm>
        </p:spPr>
        <p:txBody>
          <a:bodyPr/>
          <a:lstStyle/>
          <a:p>
            <a:r>
              <a:rPr lang="en-GB" altLang="en-US" sz="4800">
                <a:solidFill>
                  <a:srgbClr val="FFCCFF"/>
                </a:solidFill>
                <a:latin typeface="Comic Sans MS" panose="030F0702030302020204" pitchFamily="66" charset="0"/>
              </a:rPr>
              <a:t>On Luke 3 verses 1-18</a:t>
            </a:r>
          </a:p>
        </p:txBody>
      </p:sp>
      <p:grpSp>
        <p:nvGrpSpPr>
          <p:cNvPr id="2433" name="Group 385"/>
          <p:cNvGrpSpPr>
            <a:grpSpLocks/>
          </p:cNvGrpSpPr>
          <p:nvPr/>
        </p:nvGrpSpPr>
        <p:grpSpPr bwMode="auto">
          <a:xfrm>
            <a:off x="2051050" y="4329113"/>
            <a:ext cx="5041900" cy="2339975"/>
            <a:chOff x="1292" y="2727"/>
            <a:chExt cx="3176" cy="1474"/>
          </a:xfrm>
        </p:grpSpPr>
        <p:sp>
          <p:nvSpPr>
            <p:cNvPr id="2428" name="AutoShape 380"/>
            <p:cNvSpPr>
              <a:spLocks noChangeArrowheads="1"/>
            </p:cNvSpPr>
            <p:nvPr/>
          </p:nvSpPr>
          <p:spPr bwMode="auto">
            <a:xfrm>
              <a:off x="1292" y="2727"/>
              <a:ext cx="3176" cy="1474"/>
            </a:xfrm>
            <a:prstGeom prst="bevel">
              <a:avLst>
                <a:gd name="adj" fmla="val 4208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29" name="Text Box 381"/>
            <p:cNvSpPr txBox="1">
              <a:spLocks noChangeArrowheads="1"/>
            </p:cNvSpPr>
            <p:nvPr/>
          </p:nvSpPr>
          <p:spPr bwMode="auto">
            <a:xfrm>
              <a:off x="1519" y="3067"/>
              <a:ext cx="1701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GB" altLang="en-US" sz="4000"/>
                <a:t>Click team to go first</a:t>
              </a:r>
            </a:p>
          </p:txBody>
        </p:sp>
      </p:grpSp>
      <p:sp>
        <p:nvSpPr>
          <p:cNvPr id="2430" name="AutoShape 382">
            <a:hlinkClick r:id="" action="ppaction://macro?name=ClickGreenFace"/>
          </p:cNvPr>
          <p:cNvSpPr>
            <a:spLocks noChangeArrowheads="1"/>
          </p:cNvSpPr>
          <p:nvPr/>
        </p:nvSpPr>
        <p:spPr bwMode="auto">
          <a:xfrm>
            <a:off x="5472113" y="4508500"/>
            <a:ext cx="1079500" cy="901700"/>
          </a:xfrm>
          <a:prstGeom prst="smileyFace">
            <a:avLst>
              <a:gd name="adj" fmla="val 4653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2" name="AutoShape 384">
            <a:hlinkClick r:id="" action="ppaction://macro?name=ClickGreyFace"/>
          </p:cNvPr>
          <p:cNvSpPr>
            <a:spLocks noChangeArrowheads="1"/>
          </p:cNvSpPr>
          <p:nvPr/>
        </p:nvSpPr>
        <p:spPr bwMode="auto">
          <a:xfrm>
            <a:off x="5472113" y="5589588"/>
            <a:ext cx="1079500" cy="901700"/>
          </a:xfrm>
          <a:prstGeom prst="smileyFace">
            <a:avLst>
              <a:gd name="adj" fmla="val -4653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6" name="Rectangle 388"/>
          <p:cNvSpPr>
            <a:spLocks noChangeArrowheads="1"/>
          </p:cNvSpPr>
          <p:nvPr/>
        </p:nvSpPr>
        <p:spPr bwMode="auto">
          <a:xfrm>
            <a:off x="36718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7" name="Rectangle 389"/>
          <p:cNvSpPr>
            <a:spLocks noChangeArrowheads="1"/>
          </p:cNvSpPr>
          <p:nvPr/>
        </p:nvSpPr>
        <p:spPr bwMode="auto">
          <a:xfrm>
            <a:off x="4032250" y="2528888"/>
            <a:ext cx="360363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8" name="Rectangle 390"/>
          <p:cNvSpPr>
            <a:spLocks noChangeArrowheads="1"/>
          </p:cNvSpPr>
          <p:nvPr/>
        </p:nvSpPr>
        <p:spPr bwMode="auto">
          <a:xfrm>
            <a:off x="4032250" y="2889250"/>
            <a:ext cx="360363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9" name="Rectangle 391"/>
          <p:cNvSpPr>
            <a:spLocks noChangeArrowheads="1"/>
          </p:cNvSpPr>
          <p:nvPr/>
        </p:nvSpPr>
        <p:spPr bwMode="auto">
          <a:xfrm>
            <a:off x="3671888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0" name="Rectangle 392"/>
          <p:cNvSpPr>
            <a:spLocks noChangeArrowheads="1"/>
          </p:cNvSpPr>
          <p:nvPr/>
        </p:nvSpPr>
        <p:spPr bwMode="auto">
          <a:xfrm>
            <a:off x="36718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1" name="Rectangle 393"/>
          <p:cNvSpPr>
            <a:spLocks noChangeArrowheads="1"/>
          </p:cNvSpPr>
          <p:nvPr/>
        </p:nvSpPr>
        <p:spPr bwMode="auto">
          <a:xfrm>
            <a:off x="4751388" y="2889250"/>
            <a:ext cx="360362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2" name="Rectangle 394"/>
          <p:cNvSpPr>
            <a:spLocks noChangeArrowheads="1"/>
          </p:cNvSpPr>
          <p:nvPr/>
        </p:nvSpPr>
        <p:spPr bwMode="auto">
          <a:xfrm>
            <a:off x="4392613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3" name="Rectangle 395"/>
          <p:cNvSpPr>
            <a:spLocks noChangeArrowheads="1"/>
          </p:cNvSpPr>
          <p:nvPr/>
        </p:nvSpPr>
        <p:spPr bwMode="auto">
          <a:xfrm>
            <a:off x="47513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4" name="Rectangle 396"/>
          <p:cNvSpPr>
            <a:spLocks noChangeArrowheads="1"/>
          </p:cNvSpPr>
          <p:nvPr/>
        </p:nvSpPr>
        <p:spPr bwMode="auto">
          <a:xfrm>
            <a:off x="36718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5" name="Rectangle 397"/>
          <p:cNvSpPr>
            <a:spLocks noChangeArrowheads="1"/>
          </p:cNvSpPr>
          <p:nvPr/>
        </p:nvSpPr>
        <p:spPr bwMode="auto">
          <a:xfrm>
            <a:off x="4032250" y="3249613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6" name="Rectangle 398"/>
          <p:cNvSpPr>
            <a:spLocks noChangeArrowheads="1"/>
          </p:cNvSpPr>
          <p:nvPr/>
        </p:nvSpPr>
        <p:spPr bwMode="auto">
          <a:xfrm>
            <a:off x="4032250" y="3608388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7" name="Rectangle 399"/>
          <p:cNvSpPr>
            <a:spLocks noChangeArrowheads="1"/>
          </p:cNvSpPr>
          <p:nvPr/>
        </p:nvSpPr>
        <p:spPr bwMode="auto">
          <a:xfrm>
            <a:off x="4392613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8" name="Rectangle 400"/>
          <p:cNvSpPr>
            <a:spLocks noChangeArrowheads="1"/>
          </p:cNvSpPr>
          <p:nvPr/>
        </p:nvSpPr>
        <p:spPr bwMode="auto">
          <a:xfrm>
            <a:off x="4392613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9" name="Rectangle 401"/>
          <p:cNvSpPr>
            <a:spLocks noChangeArrowheads="1"/>
          </p:cNvSpPr>
          <p:nvPr/>
        </p:nvSpPr>
        <p:spPr bwMode="auto">
          <a:xfrm>
            <a:off x="47513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0" name="Rectangle 402"/>
          <p:cNvSpPr>
            <a:spLocks noChangeArrowheads="1"/>
          </p:cNvSpPr>
          <p:nvPr/>
        </p:nvSpPr>
        <p:spPr bwMode="auto">
          <a:xfrm>
            <a:off x="4392613" y="2528888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1" name="Rectangle 403"/>
          <p:cNvSpPr>
            <a:spLocks noChangeArrowheads="1"/>
          </p:cNvSpPr>
          <p:nvPr/>
        </p:nvSpPr>
        <p:spPr bwMode="auto">
          <a:xfrm>
            <a:off x="47513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Intro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0" grpId="0" animBg="1"/>
      <p:bldP spid="2432" grpId="0" animBg="1"/>
      <p:bldP spid="2436" grpId="0" animBg="1"/>
      <p:bldP spid="2437" grpId="0" animBg="1"/>
      <p:bldP spid="2438" grpId="0" animBg="1"/>
      <p:bldP spid="2439" grpId="0" animBg="1"/>
      <p:bldP spid="2440" grpId="0" animBg="1"/>
      <p:bldP spid="2441" grpId="0" animBg="1"/>
      <p:bldP spid="2442" grpId="0" animBg="1"/>
      <p:bldP spid="2443" grpId="0" animBg="1"/>
      <p:bldP spid="2444" grpId="0" animBg="1"/>
      <p:bldP spid="2445" grpId="0" animBg="1"/>
      <p:bldP spid="2446" grpId="0" animBg="1"/>
      <p:bldP spid="2447" grpId="0" animBg="1"/>
      <p:bldP spid="2448" grpId="0" animBg="1"/>
      <p:bldP spid="2449" grpId="0" animBg="1"/>
      <p:bldP spid="2450" grpId="0" animBg="1"/>
      <p:bldP spid="245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0" name="InstructBox" hidden="1"/>
          <p:cNvSpPr txBox="1">
            <a:spLocks noChangeArrowheads="1"/>
          </p:cNvSpPr>
          <p:nvPr/>
        </p:nvSpPr>
        <p:spPr bwMode="auto">
          <a:xfrm>
            <a:off x="0" y="3678238"/>
            <a:ext cx="204152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Click on chosen word slot</a:t>
            </a:r>
          </a:p>
        </p:txBody>
      </p:sp>
      <p:sp>
        <p:nvSpPr>
          <p:cNvPr id="3357" name="Rectangle 285"/>
          <p:cNvSpPr>
            <a:spLocks noChangeArrowheads="1"/>
          </p:cNvSpPr>
          <p:nvPr/>
        </p:nvSpPr>
        <p:spPr bwMode="auto">
          <a:xfrm>
            <a:off x="65088" y="320675"/>
            <a:ext cx="1687512" cy="3346450"/>
          </a:xfrm>
          <a:prstGeom prst="rect">
            <a:avLst/>
          </a:prstGeom>
          <a:gradFill rotWithShape="1">
            <a:gsLst>
              <a:gs pos="0">
                <a:srgbClr val="A953FF"/>
              </a:gs>
              <a:gs pos="100000">
                <a:srgbClr val="A953FF">
                  <a:gamma/>
                  <a:shade val="46275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8" name="Text Box 286"/>
          <p:cNvSpPr txBox="1">
            <a:spLocks noChangeArrowheads="1"/>
          </p:cNvSpPr>
          <p:nvPr/>
        </p:nvSpPr>
        <p:spPr bwMode="auto">
          <a:xfrm>
            <a:off x="131763" y="336550"/>
            <a:ext cx="157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/>
              <a:t>SCORES</a:t>
            </a:r>
          </a:p>
        </p:txBody>
      </p:sp>
      <p:sp>
        <p:nvSpPr>
          <p:cNvPr id="3243" name="Oval 171"/>
          <p:cNvSpPr>
            <a:spLocks noChangeArrowheads="1"/>
          </p:cNvSpPr>
          <p:nvPr/>
        </p:nvSpPr>
        <p:spPr bwMode="auto">
          <a:xfrm>
            <a:off x="792163" y="1063625"/>
            <a:ext cx="900112" cy="900113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5" name="GreenScore"/>
          <p:cNvSpPr txBox="1">
            <a:spLocks noChangeArrowheads="1"/>
          </p:cNvSpPr>
          <p:nvPr/>
        </p:nvSpPr>
        <p:spPr bwMode="auto">
          <a:xfrm>
            <a:off x="852488" y="1190625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17</a:t>
            </a:r>
          </a:p>
        </p:txBody>
      </p:sp>
      <p:sp>
        <p:nvSpPr>
          <p:cNvPr id="3246" name="Oval 174"/>
          <p:cNvSpPr>
            <a:spLocks noChangeArrowheads="1"/>
          </p:cNvSpPr>
          <p:nvPr/>
        </p:nvSpPr>
        <p:spPr bwMode="auto">
          <a:xfrm>
            <a:off x="792163" y="2708275"/>
            <a:ext cx="900112" cy="900113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7" name="GreyScore"/>
          <p:cNvSpPr txBox="1">
            <a:spLocks noChangeArrowheads="1"/>
          </p:cNvSpPr>
          <p:nvPr/>
        </p:nvSpPr>
        <p:spPr bwMode="auto">
          <a:xfrm>
            <a:off x="854075" y="283845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25</a:t>
            </a:r>
          </a:p>
        </p:txBody>
      </p:sp>
      <p:sp>
        <p:nvSpPr>
          <p:cNvPr id="3248" name="Oval 176"/>
          <p:cNvSpPr>
            <a:spLocks noChangeArrowheads="1"/>
          </p:cNvSpPr>
          <p:nvPr/>
        </p:nvSpPr>
        <p:spPr bwMode="auto">
          <a:xfrm>
            <a:off x="250825" y="703263"/>
            <a:ext cx="611188" cy="53975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9" name="Oval 177"/>
          <p:cNvSpPr>
            <a:spLocks noChangeArrowheads="1"/>
          </p:cNvSpPr>
          <p:nvPr/>
        </p:nvSpPr>
        <p:spPr bwMode="auto">
          <a:xfrm>
            <a:off x="250825" y="2349500"/>
            <a:ext cx="611188" cy="541338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0" name="GreenPoints"/>
          <p:cNvSpPr txBox="1">
            <a:spLocks noChangeArrowheads="1"/>
          </p:cNvSpPr>
          <p:nvPr/>
        </p:nvSpPr>
        <p:spPr bwMode="auto">
          <a:xfrm>
            <a:off x="200025" y="652463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251" name="GreyPoints"/>
          <p:cNvSpPr txBox="1">
            <a:spLocks noChangeArrowheads="1"/>
          </p:cNvSpPr>
          <p:nvPr/>
        </p:nvSpPr>
        <p:spPr bwMode="auto">
          <a:xfrm>
            <a:off x="188913" y="229870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3255" name="GreenArrow" hidden="1"/>
          <p:cNvSpPr>
            <a:spLocks noChangeArrowheads="1"/>
          </p:cNvSpPr>
          <p:nvPr/>
        </p:nvSpPr>
        <p:spPr bwMode="auto">
          <a:xfrm>
            <a:off x="127000" y="1352550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6" name="GreyArrow"/>
          <p:cNvSpPr>
            <a:spLocks noChangeArrowheads="1"/>
          </p:cNvSpPr>
          <p:nvPr/>
        </p:nvSpPr>
        <p:spPr bwMode="auto">
          <a:xfrm>
            <a:off x="142875" y="2987675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7" name="WinText"/>
          <p:cNvSpPr>
            <a:spLocks noChangeArrowheads="1" noChangeShapeType="1" noTextEdit="1"/>
          </p:cNvSpPr>
          <p:nvPr/>
        </p:nvSpPr>
        <p:spPr bwMode="auto">
          <a:xfrm>
            <a:off x="169863" y="3711575"/>
            <a:ext cx="1703387" cy="18605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63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WIN!</a:t>
            </a:r>
          </a:p>
        </p:txBody>
      </p:sp>
      <p:sp>
        <p:nvSpPr>
          <p:cNvPr id="3258" name="EndButton">
            <a:hlinkClick r:id="" action="ppaction://macro?name=Finish" highlightClick="1"/>
          </p:cNvPr>
          <p:cNvSpPr>
            <a:spLocks noChangeArrowheads="1"/>
          </p:cNvSpPr>
          <p:nvPr/>
        </p:nvSpPr>
        <p:spPr bwMode="auto">
          <a:xfrm>
            <a:off x="8250238" y="6380163"/>
            <a:ext cx="893762" cy="477837"/>
          </a:xfrm>
          <a:prstGeom prst="actionButtonEnd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61" name="TrumpetSound" hidden="1"/>
          <p:cNvSpPr>
            <a:spLocks noChangeArrowheads="1"/>
          </p:cNvSpPr>
          <p:nvPr/>
        </p:nvSpPr>
        <p:spPr bwMode="auto">
          <a:xfrm>
            <a:off x="2925763" y="6421438"/>
            <a:ext cx="385762" cy="2540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265" name="XwordFrame"/>
          <p:cNvGrpSpPr>
            <a:grpSpLocks/>
          </p:cNvGrpSpPr>
          <p:nvPr/>
        </p:nvGrpSpPr>
        <p:grpSpPr bwMode="auto">
          <a:xfrm>
            <a:off x="2589213" y="549275"/>
            <a:ext cx="5759450" cy="5759450"/>
            <a:chOff x="1292" y="346"/>
            <a:chExt cx="3628" cy="3628"/>
          </a:xfrm>
        </p:grpSpPr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1292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7" name="Rectangle 15"/>
            <p:cNvSpPr>
              <a:spLocks noChangeArrowheads="1"/>
            </p:cNvSpPr>
            <p:nvPr/>
          </p:nvSpPr>
          <p:spPr bwMode="auto">
            <a:xfrm>
              <a:off x="1292" y="799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8" name="Rectangle 16"/>
            <p:cNvSpPr>
              <a:spLocks noChangeArrowheads="1"/>
            </p:cNvSpPr>
            <p:nvPr/>
          </p:nvSpPr>
          <p:spPr bwMode="auto">
            <a:xfrm>
              <a:off x="1292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9" name="Rectangle 17"/>
            <p:cNvSpPr>
              <a:spLocks noChangeArrowheads="1"/>
            </p:cNvSpPr>
            <p:nvPr/>
          </p:nvSpPr>
          <p:spPr bwMode="auto">
            <a:xfrm>
              <a:off x="1292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0" name="Rectangle 18"/>
            <p:cNvSpPr>
              <a:spLocks noChangeArrowheads="1"/>
            </p:cNvSpPr>
            <p:nvPr/>
          </p:nvSpPr>
          <p:spPr bwMode="auto">
            <a:xfrm>
              <a:off x="1292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1292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1292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3" name="Rectangle 21"/>
            <p:cNvSpPr>
              <a:spLocks noChangeArrowheads="1"/>
            </p:cNvSpPr>
            <p:nvPr/>
          </p:nvSpPr>
          <p:spPr bwMode="auto">
            <a:xfrm>
              <a:off x="1292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1746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5" name="Rectangle 23"/>
            <p:cNvSpPr>
              <a:spLocks noChangeArrowheads="1"/>
            </p:cNvSpPr>
            <p:nvPr/>
          </p:nvSpPr>
          <p:spPr bwMode="auto">
            <a:xfrm>
              <a:off x="1746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6" name="Rectangle 24"/>
            <p:cNvSpPr>
              <a:spLocks noChangeArrowheads="1"/>
            </p:cNvSpPr>
            <p:nvPr/>
          </p:nvSpPr>
          <p:spPr bwMode="auto">
            <a:xfrm>
              <a:off x="1746" y="1253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7" name="Rectangle 25"/>
            <p:cNvSpPr>
              <a:spLocks noChangeArrowheads="1"/>
            </p:cNvSpPr>
            <p:nvPr/>
          </p:nvSpPr>
          <p:spPr bwMode="auto">
            <a:xfrm>
              <a:off x="1746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8" name="Rectangle 26"/>
            <p:cNvSpPr>
              <a:spLocks noChangeArrowheads="1"/>
            </p:cNvSpPr>
            <p:nvPr/>
          </p:nvSpPr>
          <p:spPr bwMode="auto">
            <a:xfrm>
              <a:off x="1746" y="2160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9" name="Rectangle 27"/>
            <p:cNvSpPr>
              <a:spLocks noChangeArrowheads="1"/>
            </p:cNvSpPr>
            <p:nvPr/>
          </p:nvSpPr>
          <p:spPr bwMode="auto">
            <a:xfrm>
              <a:off x="1746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0" name="Rectangle 28"/>
            <p:cNvSpPr>
              <a:spLocks noChangeArrowheads="1"/>
            </p:cNvSpPr>
            <p:nvPr/>
          </p:nvSpPr>
          <p:spPr bwMode="auto">
            <a:xfrm>
              <a:off x="1746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1" name="Rectangle 29"/>
            <p:cNvSpPr>
              <a:spLocks noChangeArrowheads="1"/>
            </p:cNvSpPr>
            <p:nvPr/>
          </p:nvSpPr>
          <p:spPr bwMode="auto">
            <a:xfrm>
              <a:off x="1746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2" name="Rectangle 30"/>
            <p:cNvSpPr>
              <a:spLocks noChangeArrowheads="1"/>
            </p:cNvSpPr>
            <p:nvPr/>
          </p:nvSpPr>
          <p:spPr bwMode="auto">
            <a:xfrm>
              <a:off x="2199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3" name="Rectangle 31"/>
            <p:cNvSpPr>
              <a:spLocks noChangeArrowheads="1"/>
            </p:cNvSpPr>
            <p:nvPr/>
          </p:nvSpPr>
          <p:spPr bwMode="auto">
            <a:xfrm>
              <a:off x="2199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4" name="Rectangle 32"/>
            <p:cNvSpPr>
              <a:spLocks noChangeArrowheads="1"/>
            </p:cNvSpPr>
            <p:nvPr/>
          </p:nvSpPr>
          <p:spPr bwMode="auto">
            <a:xfrm>
              <a:off x="2199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5" name="Rectangle 33"/>
            <p:cNvSpPr>
              <a:spLocks noChangeArrowheads="1"/>
            </p:cNvSpPr>
            <p:nvPr/>
          </p:nvSpPr>
          <p:spPr bwMode="auto">
            <a:xfrm>
              <a:off x="2199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6" name="Rectangle 34"/>
            <p:cNvSpPr>
              <a:spLocks noChangeArrowheads="1"/>
            </p:cNvSpPr>
            <p:nvPr/>
          </p:nvSpPr>
          <p:spPr bwMode="auto">
            <a:xfrm>
              <a:off x="2199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7" name="Rectangle 35"/>
            <p:cNvSpPr>
              <a:spLocks noChangeArrowheads="1"/>
            </p:cNvSpPr>
            <p:nvPr/>
          </p:nvSpPr>
          <p:spPr bwMode="auto">
            <a:xfrm>
              <a:off x="2199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8" name="Rectangle 36"/>
            <p:cNvSpPr>
              <a:spLocks noChangeArrowheads="1"/>
            </p:cNvSpPr>
            <p:nvPr/>
          </p:nvSpPr>
          <p:spPr bwMode="auto">
            <a:xfrm>
              <a:off x="2199" y="3067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9" name="Rectangle 37"/>
            <p:cNvSpPr>
              <a:spLocks noChangeArrowheads="1"/>
            </p:cNvSpPr>
            <p:nvPr/>
          </p:nvSpPr>
          <p:spPr bwMode="auto">
            <a:xfrm>
              <a:off x="2199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0" name="Rectangle 38"/>
            <p:cNvSpPr>
              <a:spLocks noChangeArrowheads="1"/>
            </p:cNvSpPr>
            <p:nvPr/>
          </p:nvSpPr>
          <p:spPr bwMode="auto">
            <a:xfrm>
              <a:off x="2653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1" name="Rectangle 39"/>
            <p:cNvSpPr>
              <a:spLocks noChangeArrowheads="1"/>
            </p:cNvSpPr>
            <p:nvPr/>
          </p:nvSpPr>
          <p:spPr bwMode="auto">
            <a:xfrm>
              <a:off x="2653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2" name="Rectangle 40"/>
            <p:cNvSpPr>
              <a:spLocks noChangeArrowheads="1"/>
            </p:cNvSpPr>
            <p:nvPr/>
          </p:nvSpPr>
          <p:spPr bwMode="auto">
            <a:xfrm>
              <a:off x="2653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3" name="Rectangle 41"/>
            <p:cNvSpPr>
              <a:spLocks noChangeArrowheads="1"/>
            </p:cNvSpPr>
            <p:nvPr/>
          </p:nvSpPr>
          <p:spPr bwMode="auto">
            <a:xfrm>
              <a:off x="2653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4" name="Rectangle 42"/>
            <p:cNvSpPr>
              <a:spLocks noChangeArrowheads="1"/>
            </p:cNvSpPr>
            <p:nvPr/>
          </p:nvSpPr>
          <p:spPr bwMode="auto">
            <a:xfrm>
              <a:off x="2653" y="2160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5" name="Rectangle 43"/>
            <p:cNvSpPr>
              <a:spLocks noChangeArrowheads="1"/>
            </p:cNvSpPr>
            <p:nvPr/>
          </p:nvSpPr>
          <p:spPr bwMode="auto">
            <a:xfrm>
              <a:off x="2653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6" name="Rectangle 44"/>
            <p:cNvSpPr>
              <a:spLocks noChangeArrowheads="1"/>
            </p:cNvSpPr>
            <p:nvPr/>
          </p:nvSpPr>
          <p:spPr bwMode="auto">
            <a:xfrm>
              <a:off x="2653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7" name="Rectangle 45"/>
            <p:cNvSpPr>
              <a:spLocks noChangeArrowheads="1"/>
            </p:cNvSpPr>
            <p:nvPr/>
          </p:nvSpPr>
          <p:spPr bwMode="auto">
            <a:xfrm>
              <a:off x="2653" y="3521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8" name="Rectangle 46"/>
            <p:cNvSpPr>
              <a:spLocks noChangeArrowheads="1"/>
            </p:cNvSpPr>
            <p:nvPr/>
          </p:nvSpPr>
          <p:spPr bwMode="auto">
            <a:xfrm>
              <a:off x="3106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9" name="Rectangle 47"/>
            <p:cNvSpPr>
              <a:spLocks noChangeArrowheads="1"/>
            </p:cNvSpPr>
            <p:nvPr/>
          </p:nvSpPr>
          <p:spPr bwMode="auto">
            <a:xfrm>
              <a:off x="3106" y="799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0" name="Rectangle 48"/>
            <p:cNvSpPr>
              <a:spLocks noChangeArrowheads="1"/>
            </p:cNvSpPr>
            <p:nvPr/>
          </p:nvSpPr>
          <p:spPr bwMode="auto">
            <a:xfrm>
              <a:off x="3106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1" name="Rectangle 49"/>
            <p:cNvSpPr>
              <a:spLocks noChangeArrowheads="1"/>
            </p:cNvSpPr>
            <p:nvPr/>
          </p:nvSpPr>
          <p:spPr bwMode="auto">
            <a:xfrm>
              <a:off x="3106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2" name="Rectangle 50"/>
            <p:cNvSpPr>
              <a:spLocks noChangeArrowheads="1"/>
            </p:cNvSpPr>
            <p:nvPr/>
          </p:nvSpPr>
          <p:spPr bwMode="auto">
            <a:xfrm>
              <a:off x="3106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3" name="Rectangle 51"/>
            <p:cNvSpPr>
              <a:spLocks noChangeArrowheads="1"/>
            </p:cNvSpPr>
            <p:nvPr/>
          </p:nvSpPr>
          <p:spPr bwMode="auto">
            <a:xfrm>
              <a:off x="3106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4" name="Rectangle 52"/>
            <p:cNvSpPr>
              <a:spLocks noChangeArrowheads="1"/>
            </p:cNvSpPr>
            <p:nvPr/>
          </p:nvSpPr>
          <p:spPr bwMode="auto">
            <a:xfrm>
              <a:off x="3106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5" name="Rectangle 53"/>
            <p:cNvSpPr>
              <a:spLocks noChangeArrowheads="1"/>
            </p:cNvSpPr>
            <p:nvPr/>
          </p:nvSpPr>
          <p:spPr bwMode="auto">
            <a:xfrm>
              <a:off x="3107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6" name="Rectangle 54"/>
            <p:cNvSpPr>
              <a:spLocks noChangeArrowheads="1"/>
            </p:cNvSpPr>
            <p:nvPr/>
          </p:nvSpPr>
          <p:spPr bwMode="auto">
            <a:xfrm>
              <a:off x="3560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7" name="Rectangle 55"/>
            <p:cNvSpPr>
              <a:spLocks noChangeArrowheads="1"/>
            </p:cNvSpPr>
            <p:nvPr/>
          </p:nvSpPr>
          <p:spPr bwMode="auto">
            <a:xfrm>
              <a:off x="3560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8" name="Rectangle 56"/>
            <p:cNvSpPr>
              <a:spLocks noChangeArrowheads="1"/>
            </p:cNvSpPr>
            <p:nvPr/>
          </p:nvSpPr>
          <p:spPr bwMode="auto">
            <a:xfrm>
              <a:off x="3560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9" name="Rectangle 57"/>
            <p:cNvSpPr>
              <a:spLocks noChangeArrowheads="1"/>
            </p:cNvSpPr>
            <p:nvPr/>
          </p:nvSpPr>
          <p:spPr bwMode="auto">
            <a:xfrm>
              <a:off x="3560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0" name="Rectangle 58"/>
            <p:cNvSpPr>
              <a:spLocks noChangeArrowheads="1"/>
            </p:cNvSpPr>
            <p:nvPr/>
          </p:nvSpPr>
          <p:spPr bwMode="auto">
            <a:xfrm>
              <a:off x="3560" y="2160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1" name="Rectangle 59"/>
            <p:cNvSpPr>
              <a:spLocks noChangeArrowheads="1"/>
            </p:cNvSpPr>
            <p:nvPr/>
          </p:nvSpPr>
          <p:spPr bwMode="auto">
            <a:xfrm>
              <a:off x="3560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2" name="Rectangle 60"/>
            <p:cNvSpPr>
              <a:spLocks noChangeArrowheads="1"/>
            </p:cNvSpPr>
            <p:nvPr/>
          </p:nvSpPr>
          <p:spPr bwMode="auto">
            <a:xfrm>
              <a:off x="3560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3" name="Rectangle 61"/>
            <p:cNvSpPr>
              <a:spLocks noChangeArrowheads="1"/>
            </p:cNvSpPr>
            <p:nvPr/>
          </p:nvSpPr>
          <p:spPr bwMode="auto">
            <a:xfrm>
              <a:off x="3560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4" name="Rectangle 62"/>
            <p:cNvSpPr>
              <a:spLocks noChangeArrowheads="1"/>
            </p:cNvSpPr>
            <p:nvPr/>
          </p:nvSpPr>
          <p:spPr bwMode="auto">
            <a:xfrm>
              <a:off x="4014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5" name="Rectangle 63"/>
            <p:cNvSpPr>
              <a:spLocks noChangeArrowheads="1"/>
            </p:cNvSpPr>
            <p:nvPr/>
          </p:nvSpPr>
          <p:spPr bwMode="auto">
            <a:xfrm>
              <a:off x="4014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6" name="Rectangle 64"/>
            <p:cNvSpPr>
              <a:spLocks noChangeArrowheads="1"/>
            </p:cNvSpPr>
            <p:nvPr/>
          </p:nvSpPr>
          <p:spPr bwMode="auto">
            <a:xfrm>
              <a:off x="4014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7" name="Rectangle 65"/>
            <p:cNvSpPr>
              <a:spLocks noChangeArrowheads="1"/>
            </p:cNvSpPr>
            <p:nvPr/>
          </p:nvSpPr>
          <p:spPr bwMode="auto">
            <a:xfrm>
              <a:off x="4014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8" name="Rectangle 66"/>
            <p:cNvSpPr>
              <a:spLocks noChangeArrowheads="1"/>
            </p:cNvSpPr>
            <p:nvPr/>
          </p:nvSpPr>
          <p:spPr bwMode="auto">
            <a:xfrm>
              <a:off x="4014" y="2160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9" name="Rectangle 67"/>
            <p:cNvSpPr>
              <a:spLocks noChangeArrowheads="1"/>
            </p:cNvSpPr>
            <p:nvPr/>
          </p:nvSpPr>
          <p:spPr bwMode="auto">
            <a:xfrm>
              <a:off x="4014" y="2614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0" name="Rectangle 68"/>
            <p:cNvSpPr>
              <a:spLocks noChangeArrowheads="1"/>
            </p:cNvSpPr>
            <p:nvPr/>
          </p:nvSpPr>
          <p:spPr bwMode="auto">
            <a:xfrm>
              <a:off x="4014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1" name="Rectangle 69"/>
            <p:cNvSpPr>
              <a:spLocks noChangeArrowheads="1"/>
            </p:cNvSpPr>
            <p:nvPr/>
          </p:nvSpPr>
          <p:spPr bwMode="auto">
            <a:xfrm>
              <a:off x="4014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2" name="Rectangle 70"/>
            <p:cNvSpPr>
              <a:spLocks noChangeArrowheads="1"/>
            </p:cNvSpPr>
            <p:nvPr/>
          </p:nvSpPr>
          <p:spPr bwMode="auto">
            <a:xfrm>
              <a:off x="4467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3" name="Rectangle 71"/>
            <p:cNvSpPr>
              <a:spLocks noChangeArrowheads="1"/>
            </p:cNvSpPr>
            <p:nvPr/>
          </p:nvSpPr>
          <p:spPr bwMode="auto">
            <a:xfrm>
              <a:off x="4467" y="799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4" name="Rectangle 72"/>
            <p:cNvSpPr>
              <a:spLocks noChangeArrowheads="1"/>
            </p:cNvSpPr>
            <p:nvPr/>
          </p:nvSpPr>
          <p:spPr bwMode="auto">
            <a:xfrm>
              <a:off x="4467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5" name="Rectangle 73"/>
            <p:cNvSpPr>
              <a:spLocks noChangeArrowheads="1"/>
            </p:cNvSpPr>
            <p:nvPr/>
          </p:nvSpPr>
          <p:spPr bwMode="auto">
            <a:xfrm>
              <a:off x="4467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6" name="Rectangle 74"/>
            <p:cNvSpPr>
              <a:spLocks noChangeArrowheads="1"/>
            </p:cNvSpPr>
            <p:nvPr/>
          </p:nvSpPr>
          <p:spPr bwMode="auto">
            <a:xfrm>
              <a:off x="4467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7" name="Rectangle 75"/>
            <p:cNvSpPr>
              <a:spLocks noChangeArrowheads="1"/>
            </p:cNvSpPr>
            <p:nvPr/>
          </p:nvSpPr>
          <p:spPr bwMode="auto">
            <a:xfrm>
              <a:off x="4467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8" name="Rectangle 76"/>
            <p:cNvSpPr>
              <a:spLocks noChangeArrowheads="1"/>
            </p:cNvSpPr>
            <p:nvPr/>
          </p:nvSpPr>
          <p:spPr bwMode="auto">
            <a:xfrm>
              <a:off x="4467" y="3067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9" name="Rectangle 77"/>
            <p:cNvSpPr>
              <a:spLocks noChangeArrowheads="1"/>
            </p:cNvSpPr>
            <p:nvPr/>
          </p:nvSpPr>
          <p:spPr bwMode="auto">
            <a:xfrm>
              <a:off x="4467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8" name="Text Box 86"/>
            <p:cNvSpPr txBox="1">
              <a:spLocks noChangeArrowheads="1"/>
            </p:cNvSpPr>
            <p:nvPr/>
          </p:nvSpPr>
          <p:spPr bwMode="auto">
            <a:xfrm>
              <a:off x="1292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160" name="Text Box 88"/>
            <p:cNvSpPr txBox="1">
              <a:spLocks noChangeArrowheads="1"/>
            </p:cNvSpPr>
            <p:nvPr/>
          </p:nvSpPr>
          <p:spPr bwMode="auto">
            <a:xfrm>
              <a:off x="3106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161" name="Text Box 89"/>
            <p:cNvSpPr txBox="1">
              <a:spLocks noChangeArrowheads="1"/>
            </p:cNvSpPr>
            <p:nvPr/>
          </p:nvSpPr>
          <p:spPr bwMode="auto">
            <a:xfrm>
              <a:off x="2199" y="1253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3162" name="Text Box 90"/>
            <p:cNvSpPr txBox="1">
              <a:spLocks noChangeArrowheads="1"/>
            </p:cNvSpPr>
            <p:nvPr/>
          </p:nvSpPr>
          <p:spPr bwMode="auto">
            <a:xfrm>
              <a:off x="1292" y="3520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3163" name="Text Box 91"/>
            <p:cNvSpPr txBox="1">
              <a:spLocks noChangeArrowheads="1"/>
            </p:cNvSpPr>
            <p:nvPr/>
          </p:nvSpPr>
          <p:spPr bwMode="auto">
            <a:xfrm>
              <a:off x="1292" y="2613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3084" name="Text Box 12"/>
            <p:cNvSpPr txBox="1">
              <a:spLocks noChangeArrowheads="1"/>
            </p:cNvSpPr>
            <p:nvPr/>
          </p:nvSpPr>
          <p:spPr bwMode="auto">
            <a:xfrm>
              <a:off x="3106" y="3521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3263" name="Text Box 191"/>
            <p:cNvSpPr txBox="1">
              <a:spLocks noChangeArrowheads="1"/>
            </p:cNvSpPr>
            <p:nvPr/>
          </p:nvSpPr>
          <p:spPr bwMode="auto">
            <a:xfrm>
              <a:off x="4457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3</a:t>
              </a:r>
            </a:p>
          </p:txBody>
        </p:sp>
      </p:grpSp>
      <p:sp>
        <p:nvSpPr>
          <p:cNvPr id="3274" name="Slot0" hidden="1">
            <a:hlinkClick r:id="" action="ppaction://macro?name=ChHilite1a"/>
          </p:cNvPr>
          <p:cNvSpPr>
            <a:spLocks noChangeArrowheads="1"/>
          </p:cNvSpPr>
          <p:nvPr/>
        </p:nvSpPr>
        <p:spPr bwMode="auto">
          <a:xfrm>
            <a:off x="2589213" y="549275"/>
            <a:ext cx="5757862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284" name="Soln0"/>
          <p:cNvGrpSpPr>
            <a:grpSpLocks/>
          </p:cNvGrpSpPr>
          <p:nvPr/>
        </p:nvGrpSpPr>
        <p:grpSpPr bwMode="auto">
          <a:xfrm>
            <a:off x="2589213" y="549275"/>
            <a:ext cx="5754687" cy="720725"/>
            <a:chOff x="1831" y="4093"/>
            <a:chExt cx="3625" cy="454"/>
          </a:xfrm>
        </p:grpSpPr>
        <p:sp>
          <p:nvSpPr>
            <p:cNvPr id="3285" name="Text Box 213"/>
            <p:cNvSpPr txBox="1">
              <a:spLocks noChangeArrowheads="1"/>
            </p:cNvSpPr>
            <p:nvPr/>
          </p:nvSpPr>
          <p:spPr bwMode="auto">
            <a:xfrm>
              <a:off x="1831" y="409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286" name="Text Box 214"/>
            <p:cNvSpPr txBox="1">
              <a:spLocks noChangeArrowheads="1"/>
            </p:cNvSpPr>
            <p:nvPr/>
          </p:nvSpPr>
          <p:spPr bwMode="auto">
            <a:xfrm>
              <a:off x="2283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3287" name="Text Box 215"/>
            <p:cNvSpPr txBox="1">
              <a:spLocks noChangeArrowheads="1"/>
            </p:cNvSpPr>
            <p:nvPr/>
          </p:nvSpPr>
          <p:spPr bwMode="auto">
            <a:xfrm>
              <a:off x="2736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w</a:t>
              </a:r>
            </a:p>
          </p:txBody>
        </p:sp>
        <p:sp>
          <p:nvSpPr>
            <p:cNvPr id="3288" name="Text Box 216"/>
            <p:cNvSpPr txBox="1">
              <a:spLocks noChangeArrowheads="1"/>
            </p:cNvSpPr>
            <p:nvPr/>
          </p:nvSpPr>
          <p:spPr bwMode="auto">
            <a:xfrm>
              <a:off x="3190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89" name="Text Box 217"/>
            <p:cNvSpPr txBox="1">
              <a:spLocks noChangeArrowheads="1"/>
            </p:cNvSpPr>
            <p:nvPr/>
          </p:nvSpPr>
          <p:spPr bwMode="auto">
            <a:xfrm>
              <a:off x="3643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290" name="Text Box 218"/>
            <p:cNvSpPr txBox="1">
              <a:spLocks noChangeArrowheads="1"/>
            </p:cNvSpPr>
            <p:nvPr/>
          </p:nvSpPr>
          <p:spPr bwMode="auto">
            <a:xfrm>
              <a:off x="4097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f</a:t>
              </a:r>
            </a:p>
          </p:txBody>
        </p:sp>
        <p:sp>
          <p:nvSpPr>
            <p:cNvPr id="3291" name="Text Box 219"/>
            <p:cNvSpPr txBox="1">
              <a:spLocks noChangeArrowheads="1"/>
            </p:cNvSpPr>
            <p:nvPr/>
          </p:nvSpPr>
          <p:spPr bwMode="auto">
            <a:xfrm>
              <a:off x="4551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u</a:t>
              </a:r>
            </a:p>
          </p:txBody>
        </p:sp>
        <p:sp>
          <p:nvSpPr>
            <p:cNvPr id="3292" name="Text Box 220"/>
            <p:cNvSpPr txBox="1">
              <a:spLocks noChangeArrowheads="1"/>
            </p:cNvSpPr>
            <p:nvPr/>
          </p:nvSpPr>
          <p:spPr bwMode="auto">
            <a:xfrm>
              <a:off x="5003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</p:grpSp>
      <p:sp>
        <p:nvSpPr>
          <p:cNvPr id="3294" name="Slot1" hidden="1">
            <a:hlinkClick r:id="" action="ppaction://macro?name=ChHilite4a"/>
          </p:cNvPr>
          <p:cNvSpPr>
            <a:spLocks noChangeArrowheads="1"/>
          </p:cNvSpPr>
          <p:nvPr/>
        </p:nvSpPr>
        <p:spPr bwMode="auto">
          <a:xfrm>
            <a:off x="4027488" y="1989138"/>
            <a:ext cx="4318000" cy="71913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301" name="Soln1"/>
          <p:cNvGrpSpPr>
            <a:grpSpLocks/>
          </p:cNvGrpSpPr>
          <p:nvPr/>
        </p:nvGrpSpPr>
        <p:grpSpPr bwMode="auto">
          <a:xfrm>
            <a:off x="4027488" y="1989138"/>
            <a:ext cx="4318000" cy="719137"/>
            <a:chOff x="118" y="4197"/>
            <a:chExt cx="2720" cy="453"/>
          </a:xfrm>
        </p:grpSpPr>
        <p:sp>
          <p:nvSpPr>
            <p:cNvPr id="3295" name="Text Box 223"/>
            <p:cNvSpPr txBox="1">
              <a:spLocks noChangeArrowheads="1"/>
            </p:cNvSpPr>
            <p:nvPr/>
          </p:nvSpPr>
          <p:spPr bwMode="auto">
            <a:xfrm>
              <a:off x="118" y="419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v</a:t>
              </a:r>
            </a:p>
          </p:txBody>
        </p:sp>
        <p:sp>
          <p:nvSpPr>
            <p:cNvPr id="3296" name="Text Box 224"/>
            <p:cNvSpPr txBox="1">
              <a:spLocks noChangeArrowheads="1"/>
            </p:cNvSpPr>
            <p:nvPr/>
          </p:nvSpPr>
          <p:spPr bwMode="auto">
            <a:xfrm>
              <a:off x="573" y="419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297" name="Text Box 225"/>
            <p:cNvSpPr txBox="1">
              <a:spLocks noChangeArrowheads="1"/>
            </p:cNvSpPr>
            <p:nvPr/>
          </p:nvSpPr>
          <p:spPr bwMode="auto">
            <a:xfrm>
              <a:off x="1025" y="419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298" name="Text Box 226"/>
            <p:cNvSpPr txBox="1">
              <a:spLocks noChangeArrowheads="1"/>
            </p:cNvSpPr>
            <p:nvPr/>
          </p:nvSpPr>
          <p:spPr bwMode="auto">
            <a:xfrm>
              <a:off x="1479" y="419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99" name="Text Box 227"/>
            <p:cNvSpPr txBox="1">
              <a:spLocks noChangeArrowheads="1"/>
            </p:cNvSpPr>
            <p:nvPr/>
          </p:nvSpPr>
          <p:spPr bwMode="auto">
            <a:xfrm>
              <a:off x="1933" y="419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300" name="Text Box 228"/>
            <p:cNvSpPr txBox="1">
              <a:spLocks noChangeArrowheads="1"/>
            </p:cNvSpPr>
            <p:nvPr/>
          </p:nvSpPr>
          <p:spPr bwMode="auto">
            <a:xfrm>
              <a:off x="2385" y="419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3311" name="Soln2"/>
          <p:cNvGrpSpPr>
            <a:grpSpLocks/>
          </p:cNvGrpSpPr>
          <p:nvPr/>
        </p:nvGrpSpPr>
        <p:grpSpPr bwMode="auto">
          <a:xfrm>
            <a:off x="2589213" y="4148138"/>
            <a:ext cx="4318000" cy="719137"/>
            <a:chOff x="1663" y="3964"/>
            <a:chExt cx="2720" cy="453"/>
          </a:xfrm>
        </p:grpSpPr>
        <p:sp>
          <p:nvSpPr>
            <p:cNvPr id="3305" name="Text Box 233"/>
            <p:cNvSpPr txBox="1">
              <a:spLocks noChangeArrowheads="1"/>
            </p:cNvSpPr>
            <p:nvPr/>
          </p:nvSpPr>
          <p:spPr bwMode="auto">
            <a:xfrm>
              <a:off x="2116" y="396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306" name="Text Box 234"/>
            <p:cNvSpPr txBox="1">
              <a:spLocks noChangeArrowheads="1"/>
            </p:cNvSpPr>
            <p:nvPr/>
          </p:nvSpPr>
          <p:spPr bwMode="auto">
            <a:xfrm>
              <a:off x="2569" y="396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307" name="Text Box 235"/>
            <p:cNvSpPr txBox="1">
              <a:spLocks noChangeArrowheads="1"/>
            </p:cNvSpPr>
            <p:nvPr/>
          </p:nvSpPr>
          <p:spPr bwMode="auto">
            <a:xfrm>
              <a:off x="3023" y="396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08" name="Text Box 236"/>
            <p:cNvSpPr txBox="1">
              <a:spLocks noChangeArrowheads="1"/>
            </p:cNvSpPr>
            <p:nvPr/>
          </p:nvSpPr>
          <p:spPr bwMode="auto">
            <a:xfrm>
              <a:off x="1663" y="396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309" name="Text Box 237"/>
            <p:cNvSpPr txBox="1">
              <a:spLocks noChangeArrowheads="1"/>
            </p:cNvSpPr>
            <p:nvPr/>
          </p:nvSpPr>
          <p:spPr bwMode="auto">
            <a:xfrm>
              <a:off x="3476" y="396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t</a:t>
              </a:r>
            </a:p>
          </p:txBody>
        </p:sp>
        <p:sp>
          <p:nvSpPr>
            <p:cNvPr id="3310" name="Text Box 238"/>
            <p:cNvSpPr txBox="1">
              <a:spLocks noChangeArrowheads="1"/>
            </p:cNvSpPr>
            <p:nvPr/>
          </p:nvSpPr>
          <p:spPr bwMode="auto">
            <a:xfrm>
              <a:off x="3930" y="396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</p:grpSp>
      <p:sp>
        <p:nvSpPr>
          <p:cNvPr id="3312" name="Slot2" hidden="1">
            <a:hlinkClick r:id="" action="ppaction://macro?name=ChHilite5a"/>
          </p:cNvPr>
          <p:cNvSpPr>
            <a:spLocks noChangeArrowheads="1"/>
          </p:cNvSpPr>
          <p:nvPr/>
        </p:nvSpPr>
        <p:spPr bwMode="auto">
          <a:xfrm>
            <a:off x="2589213" y="4148138"/>
            <a:ext cx="4318000" cy="71913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316" name="Soln3"/>
          <p:cNvGrpSpPr>
            <a:grpSpLocks/>
          </p:cNvGrpSpPr>
          <p:nvPr/>
        </p:nvGrpSpPr>
        <p:grpSpPr bwMode="auto">
          <a:xfrm>
            <a:off x="2589213" y="5588000"/>
            <a:ext cx="2157412" cy="719138"/>
            <a:chOff x="2028" y="4093"/>
            <a:chExt cx="1359" cy="453"/>
          </a:xfrm>
        </p:grpSpPr>
        <p:sp>
          <p:nvSpPr>
            <p:cNvPr id="3313" name="Text Box 241"/>
            <p:cNvSpPr txBox="1">
              <a:spLocks noChangeArrowheads="1"/>
            </p:cNvSpPr>
            <p:nvPr/>
          </p:nvSpPr>
          <p:spPr bwMode="auto">
            <a:xfrm>
              <a:off x="2028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314" name="Text Box 242"/>
            <p:cNvSpPr txBox="1">
              <a:spLocks noChangeArrowheads="1"/>
            </p:cNvSpPr>
            <p:nvPr/>
          </p:nvSpPr>
          <p:spPr bwMode="auto">
            <a:xfrm>
              <a:off x="2481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15" name="Text Box 243"/>
            <p:cNvSpPr txBox="1">
              <a:spLocks noChangeArrowheads="1"/>
            </p:cNvSpPr>
            <p:nvPr/>
          </p:nvSpPr>
          <p:spPr bwMode="auto">
            <a:xfrm>
              <a:off x="2934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y</a:t>
              </a:r>
            </a:p>
          </p:txBody>
        </p:sp>
      </p:grpSp>
      <p:sp>
        <p:nvSpPr>
          <p:cNvPr id="3317" name="Slot3" hidden="1">
            <a:hlinkClick r:id="" action="ppaction://macro?name=ChHilite6a"/>
          </p:cNvPr>
          <p:cNvSpPr>
            <a:spLocks noChangeArrowheads="1"/>
          </p:cNvSpPr>
          <p:nvPr/>
        </p:nvSpPr>
        <p:spPr bwMode="auto">
          <a:xfrm>
            <a:off x="2589213" y="5588000"/>
            <a:ext cx="2159000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325" name="Soln4"/>
          <p:cNvGrpSpPr>
            <a:grpSpLocks/>
          </p:cNvGrpSpPr>
          <p:nvPr/>
        </p:nvGrpSpPr>
        <p:grpSpPr bwMode="auto">
          <a:xfrm>
            <a:off x="5467350" y="5588000"/>
            <a:ext cx="2878138" cy="720725"/>
            <a:chOff x="3617" y="4092"/>
            <a:chExt cx="1813" cy="454"/>
          </a:xfrm>
        </p:grpSpPr>
        <p:sp>
          <p:nvSpPr>
            <p:cNvPr id="3321" name="Text Box 249"/>
            <p:cNvSpPr txBox="1">
              <a:spLocks noChangeArrowheads="1"/>
            </p:cNvSpPr>
            <p:nvPr/>
          </p:nvSpPr>
          <p:spPr bwMode="auto">
            <a:xfrm>
              <a:off x="3617" y="4092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322" name="Text Box 250"/>
            <p:cNvSpPr txBox="1">
              <a:spLocks noChangeArrowheads="1"/>
            </p:cNvSpPr>
            <p:nvPr/>
          </p:nvSpPr>
          <p:spPr bwMode="auto">
            <a:xfrm>
              <a:off x="4071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23" name="Text Box 251"/>
            <p:cNvSpPr txBox="1">
              <a:spLocks noChangeArrowheads="1"/>
            </p:cNvSpPr>
            <p:nvPr/>
          </p:nvSpPr>
          <p:spPr bwMode="auto">
            <a:xfrm>
              <a:off x="4524" y="409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w</a:t>
              </a:r>
            </a:p>
          </p:txBody>
        </p:sp>
        <p:sp>
          <p:nvSpPr>
            <p:cNvPr id="3324" name="Text Box 252"/>
            <p:cNvSpPr txBox="1">
              <a:spLocks noChangeArrowheads="1"/>
            </p:cNvSpPr>
            <p:nvPr/>
          </p:nvSpPr>
          <p:spPr bwMode="auto">
            <a:xfrm>
              <a:off x="4977" y="4092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3326" name="Slot4" hidden="1">
            <a:hlinkClick r:id="" action="ppaction://macro?name=ChHilite7a"/>
          </p:cNvPr>
          <p:cNvSpPr>
            <a:spLocks noChangeArrowheads="1"/>
          </p:cNvSpPr>
          <p:nvPr/>
        </p:nvSpPr>
        <p:spPr bwMode="auto">
          <a:xfrm>
            <a:off x="5467350" y="5588000"/>
            <a:ext cx="2879725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329" name="Soln5"/>
          <p:cNvGrpSpPr>
            <a:grpSpLocks/>
          </p:cNvGrpSpPr>
          <p:nvPr/>
        </p:nvGrpSpPr>
        <p:grpSpPr bwMode="auto">
          <a:xfrm>
            <a:off x="2589213" y="549275"/>
            <a:ext cx="720725" cy="4316413"/>
            <a:chOff x="1292" y="347"/>
            <a:chExt cx="454" cy="2719"/>
          </a:xfrm>
        </p:grpSpPr>
        <p:sp>
          <p:nvSpPr>
            <p:cNvPr id="3266" name="Text Box 194"/>
            <p:cNvSpPr txBox="1">
              <a:spLocks noChangeArrowheads="1"/>
            </p:cNvSpPr>
            <p:nvPr/>
          </p:nvSpPr>
          <p:spPr bwMode="auto">
            <a:xfrm>
              <a:off x="1293" y="34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302" name="Text Box 230"/>
            <p:cNvSpPr txBox="1">
              <a:spLocks noChangeArrowheads="1"/>
            </p:cNvSpPr>
            <p:nvPr/>
          </p:nvSpPr>
          <p:spPr bwMode="auto">
            <a:xfrm>
              <a:off x="1292" y="261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318" name="Text Box 246"/>
            <p:cNvSpPr txBox="1">
              <a:spLocks noChangeArrowheads="1"/>
            </p:cNvSpPr>
            <p:nvPr/>
          </p:nvSpPr>
          <p:spPr bwMode="auto">
            <a:xfrm>
              <a:off x="1293" y="80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h</a:t>
              </a:r>
            </a:p>
          </p:txBody>
        </p:sp>
        <p:sp>
          <p:nvSpPr>
            <p:cNvPr id="3319" name="Text Box 247"/>
            <p:cNvSpPr txBox="1">
              <a:spLocks noChangeArrowheads="1"/>
            </p:cNvSpPr>
            <p:nvPr/>
          </p:nvSpPr>
          <p:spPr bwMode="auto">
            <a:xfrm>
              <a:off x="1292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327" name="Text Box 255"/>
            <p:cNvSpPr txBox="1">
              <a:spLocks noChangeArrowheads="1"/>
            </p:cNvSpPr>
            <p:nvPr/>
          </p:nvSpPr>
          <p:spPr bwMode="auto">
            <a:xfrm>
              <a:off x="1292" y="170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328" name="Text Box 256"/>
            <p:cNvSpPr txBox="1">
              <a:spLocks noChangeArrowheads="1"/>
            </p:cNvSpPr>
            <p:nvPr/>
          </p:nvSpPr>
          <p:spPr bwMode="auto">
            <a:xfrm>
              <a:off x="1292" y="216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</p:grpSp>
      <p:sp>
        <p:nvSpPr>
          <p:cNvPr id="3338" name="Slot5" hidden="1">
            <a:hlinkClick r:id="" action="ppaction://macro?name=ChHilite1d"/>
          </p:cNvPr>
          <p:cNvSpPr>
            <a:spLocks noChangeArrowheads="1"/>
          </p:cNvSpPr>
          <p:nvPr/>
        </p:nvSpPr>
        <p:spPr bwMode="auto">
          <a:xfrm>
            <a:off x="2590800" y="550863"/>
            <a:ext cx="719138" cy="43180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342" name="Soln6"/>
          <p:cNvGrpSpPr>
            <a:grpSpLocks/>
          </p:cNvGrpSpPr>
          <p:nvPr/>
        </p:nvGrpSpPr>
        <p:grpSpPr bwMode="auto">
          <a:xfrm>
            <a:off x="5467350" y="549275"/>
            <a:ext cx="719138" cy="4318000"/>
            <a:chOff x="3105" y="346"/>
            <a:chExt cx="453" cy="2720"/>
          </a:xfrm>
        </p:grpSpPr>
        <p:sp>
          <p:nvSpPr>
            <p:cNvPr id="3269" name="Text Box 197"/>
            <p:cNvSpPr txBox="1">
              <a:spLocks noChangeArrowheads="1"/>
            </p:cNvSpPr>
            <p:nvPr/>
          </p:nvSpPr>
          <p:spPr bwMode="auto">
            <a:xfrm>
              <a:off x="3105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270" name="Text Box 198"/>
            <p:cNvSpPr txBox="1">
              <a:spLocks noChangeArrowheads="1"/>
            </p:cNvSpPr>
            <p:nvPr/>
          </p:nvSpPr>
          <p:spPr bwMode="auto">
            <a:xfrm>
              <a:off x="3105" y="34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303" name="Text Box 231"/>
            <p:cNvSpPr txBox="1">
              <a:spLocks noChangeArrowheads="1"/>
            </p:cNvSpPr>
            <p:nvPr/>
          </p:nvSpPr>
          <p:spPr bwMode="auto">
            <a:xfrm>
              <a:off x="3105" y="261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t</a:t>
              </a:r>
            </a:p>
          </p:txBody>
        </p:sp>
        <p:sp>
          <p:nvSpPr>
            <p:cNvPr id="3339" name="Text Box 267"/>
            <p:cNvSpPr txBox="1">
              <a:spLocks noChangeArrowheads="1"/>
            </p:cNvSpPr>
            <p:nvPr/>
          </p:nvSpPr>
          <p:spPr bwMode="auto">
            <a:xfrm>
              <a:off x="3105" y="80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40" name="Text Box 268"/>
            <p:cNvSpPr txBox="1">
              <a:spLocks noChangeArrowheads="1"/>
            </p:cNvSpPr>
            <p:nvPr/>
          </p:nvSpPr>
          <p:spPr bwMode="auto">
            <a:xfrm>
              <a:off x="3105" y="170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341" name="Text Box 269"/>
            <p:cNvSpPr txBox="1">
              <a:spLocks noChangeArrowheads="1"/>
            </p:cNvSpPr>
            <p:nvPr/>
          </p:nvSpPr>
          <p:spPr bwMode="auto">
            <a:xfrm>
              <a:off x="3105" y="216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</p:grpSp>
      <p:sp>
        <p:nvSpPr>
          <p:cNvPr id="3343" name="Slot6" hidden="1">
            <a:hlinkClick r:id="" action="ppaction://macro?name=ChHilite2d"/>
          </p:cNvPr>
          <p:cNvSpPr>
            <a:spLocks noChangeArrowheads="1"/>
          </p:cNvSpPr>
          <p:nvPr/>
        </p:nvSpPr>
        <p:spPr bwMode="auto">
          <a:xfrm>
            <a:off x="5468938" y="549275"/>
            <a:ext cx="719137" cy="43180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349" name="Soln7"/>
          <p:cNvGrpSpPr>
            <a:grpSpLocks/>
          </p:cNvGrpSpPr>
          <p:nvPr/>
        </p:nvGrpSpPr>
        <p:grpSpPr bwMode="auto">
          <a:xfrm>
            <a:off x="7626350" y="549275"/>
            <a:ext cx="719138" cy="5757863"/>
            <a:chOff x="4465" y="346"/>
            <a:chExt cx="453" cy="3627"/>
          </a:xfrm>
        </p:grpSpPr>
        <p:sp>
          <p:nvSpPr>
            <p:cNvPr id="3273" name="Text Box 201"/>
            <p:cNvSpPr txBox="1">
              <a:spLocks noChangeArrowheads="1"/>
            </p:cNvSpPr>
            <p:nvPr/>
          </p:nvSpPr>
          <p:spPr bwMode="auto">
            <a:xfrm>
              <a:off x="4465" y="346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293" name="Text Box 221"/>
            <p:cNvSpPr txBox="1">
              <a:spLocks noChangeArrowheads="1"/>
            </p:cNvSpPr>
            <p:nvPr/>
          </p:nvSpPr>
          <p:spPr bwMode="auto">
            <a:xfrm>
              <a:off x="4465" y="1253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320" name="Text Box 248"/>
            <p:cNvSpPr txBox="1">
              <a:spLocks noChangeArrowheads="1"/>
            </p:cNvSpPr>
            <p:nvPr/>
          </p:nvSpPr>
          <p:spPr bwMode="auto">
            <a:xfrm>
              <a:off x="4465" y="3520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344" name="Text Box 272"/>
            <p:cNvSpPr txBox="1">
              <a:spLocks noChangeArrowheads="1"/>
            </p:cNvSpPr>
            <p:nvPr/>
          </p:nvSpPr>
          <p:spPr bwMode="auto">
            <a:xfrm>
              <a:off x="4465" y="800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y</a:t>
              </a:r>
            </a:p>
          </p:txBody>
        </p:sp>
        <p:sp>
          <p:nvSpPr>
            <p:cNvPr id="3345" name="Text Box 273"/>
            <p:cNvSpPr txBox="1">
              <a:spLocks noChangeArrowheads="1"/>
            </p:cNvSpPr>
            <p:nvPr/>
          </p:nvSpPr>
          <p:spPr bwMode="auto">
            <a:xfrm>
              <a:off x="4465" y="1708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46" name="Text Box 274"/>
            <p:cNvSpPr txBox="1">
              <a:spLocks noChangeArrowheads="1"/>
            </p:cNvSpPr>
            <p:nvPr/>
          </p:nvSpPr>
          <p:spPr bwMode="auto">
            <a:xfrm>
              <a:off x="4465" y="2160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347" name="Text Box 275"/>
            <p:cNvSpPr txBox="1">
              <a:spLocks noChangeArrowheads="1"/>
            </p:cNvSpPr>
            <p:nvPr/>
          </p:nvSpPr>
          <p:spPr bwMode="auto">
            <a:xfrm>
              <a:off x="4465" y="2613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348" name="Text Box 276"/>
            <p:cNvSpPr txBox="1">
              <a:spLocks noChangeArrowheads="1"/>
            </p:cNvSpPr>
            <p:nvPr/>
          </p:nvSpPr>
          <p:spPr bwMode="auto">
            <a:xfrm>
              <a:off x="4465" y="3067"/>
              <a:ext cx="453" cy="453"/>
            </a:xfrm>
            <a:prstGeom prst="rect">
              <a:avLst/>
            </a:prstGeom>
            <a:solidFill>
              <a:srgbClr val="FFFF99">
                <a:alpha val="5000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</p:grpSp>
      <p:sp>
        <p:nvSpPr>
          <p:cNvPr id="3350" name="Slot7" hidden="1">
            <a:hlinkClick r:id="" action="ppaction://macro?name=ChHilite3d"/>
          </p:cNvPr>
          <p:cNvSpPr>
            <a:spLocks noChangeArrowheads="1"/>
          </p:cNvSpPr>
          <p:nvPr/>
        </p:nvSpPr>
        <p:spPr bwMode="auto">
          <a:xfrm>
            <a:off x="7626350" y="549275"/>
            <a:ext cx="719138" cy="5757863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354" name="Soln8"/>
          <p:cNvGrpSpPr>
            <a:grpSpLocks/>
          </p:cNvGrpSpPr>
          <p:nvPr/>
        </p:nvGrpSpPr>
        <p:grpSpPr bwMode="auto">
          <a:xfrm>
            <a:off x="4027488" y="1989138"/>
            <a:ext cx="719137" cy="4318000"/>
            <a:chOff x="2198" y="1253"/>
            <a:chExt cx="453" cy="2720"/>
          </a:xfrm>
        </p:grpSpPr>
        <p:sp>
          <p:nvSpPr>
            <p:cNvPr id="3267" name="Text Box 195"/>
            <p:cNvSpPr txBox="1">
              <a:spLocks noChangeArrowheads="1"/>
            </p:cNvSpPr>
            <p:nvPr/>
          </p:nvSpPr>
          <p:spPr bwMode="auto">
            <a:xfrm>
              <a:off x="2198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v</a:t>
              </a:r>
            </a:p>
          </p:txBody>
        </p:sp>
        <p:sp>
          <p:nvSpPr>
            <p:cNvPr id="3271" name="Text Box 199"/>
            <p:cNvSpPr txBox="1">
              <a:spLocks noChangeArrowheads="1"/>
            </p:cNvSpPr>
            <p:nvPr/>
          </p:nvSpPr>
          <p:spPr bwMode="auto">
            <a:xfrm>
              <a:off x="2198" y="261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304" name="Text Box 232"/>
            <p:cNvSpPr txBox="1">
              <a:spLocks noChangeArrowheads="1"/>
            </p:cNvSpPr>
            <p:nvPr/>
          </p:nvSpPr>
          <p:spPr bwMode="auto">
            <a:xfrm>
              <a:off x="2198" y="352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y</a:t>
              </a:r>
            </a:p>
          </p:txBody>
        </p:sp>
        <p:sp>
          <p:nvSpPr>
            <p:cNvPr id="3351" name="Text Box 279"/>
            <p:cNvSpPr txBox="1">
              <a:spLocks noChangeArrowheads="1"/>
            </p:cNvSpPr>
            <p:nvPr/>
          </p:nvSpPr>
          <p:spPr bwMode="auto">
            <a:xfrm>
              <a:off x="2198" y="170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352" name="Text Box 280"/>
            <p:cNvSpPr txBox="1">
              <a:spLocks noChangeArrowheads="1"/>
            </p:cNvSpPr>
            <p:nvPr/>
          </p:nvSpPr>
          <p:spPr bwMode="auto">
            <a:xfrm>
              <a:off x="2198" y="216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353" name="Text Box 281"/>
            <p:cNvSpPr txBox="1">
              <a:spLocks noChangeArrowheads="1"/>
            </p:cNvSpPr>
            <p:nvPr/>
          </p:nvSpPr>
          <p:spPr bwMode="auto">
            <a:xfrm>
              <a:off x="2198" y="30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</p:grpSp>
      <p:sp>
        <p:nvSpPr>
          <p:cNvPr id="3355" name="Slot8" hidden="1">
            <a:hlinkClick r:id="" action="ppaction://macro?name=ChHilite4d"/>
          </p:cNvPr>
          <p:cNvSpPr>
            <a:spLocks noChangeArrowheads="1"/>
          </p:cNvSpPr>
          <p:nvPr/>
        </p:nvSpPr>
        <p:spPr bwMode="auto">
          <a:xfrm>
            <a:off x="4027488" y="1989138"/>
            <a:ext cx="719137" cy="431800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59" name="CommentBox"/>
          <p:cNvSpPr txBox="1">
            <a:spLocks noChangeArrowheads="1"/>
          </p:cNvSpPr>
          <p:nvPr/>
        </p:nvSpPr>
        <p:spPr bwMode="auto">
          <a:xfrm>
            <a:off x="2641600" y="0"/>
            <a:ext cx="56689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Quiz over</a:t>
            </a:r>
          </a:p>
        </p:txBody>
      </p:sp>
      <p:sp>
        <p:nvSpPr>
          <p:cNvPr id="3361" name="ClueBacking"/>
          <p:cNvSpPr>
            <a:spLocks noChangeArrowheads="1"/>
          </p:cNvSpPr>
          <p:nvPr/>
        </p:nvSpPr>
        <p:spPr bwMode="auto">
          <a:xfrm>
            <a:off x="0" y="0"/>
            <a:ext cx="2589213" cy="6858000"/>
          </a:xfrm>
          <a:prstGeom prst="rect">
            <a:avLst/>
          </a:prstGeom>
          <a:solidFill>
            <a:srgbClr val="320064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362" name="QnoBox2" hidden="1"/>
          <p:cNvSpPr txBox="1">
            <a:spLocks noChangeArrowheads="1"/>
          </p:cNvSpPr>
          <p:nvPr/>
        </p:nvSpPr>
        <p:spPr bwMode="auto">
          <a:xfrm>
            <a:off x="0" y="0"/>
            <a:ext cx="25701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/>
              <a:t>3 down</a:t>
            </a:r>
          </a:p>
        </p:txBody>
      </p:sp>
      <p:sp>
        <p:nvSpPr>
          <p:cNvPr id="3363" name="ClueBox2" hidden="1"/>
          <p:cNvSpPr txBox="1">
            <a:spLocks noChangeArrowheads="1"/>
          </p:cNvSpPr>
          <p:nvPr/>
        </p:nvSpPr>
        <p:spPr bwMode="auto">
          <a:xfrm>
            <a:off x="0" y="692150"/>
            <a:ext cx="2551113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/>
              <a:t>L______s was tetrarch of Abilene. (8)</a:t>
            </a:r>
          </a:p>
        </p:txBody>
      </p:sp>
      <p:sp>
        <p:nvSpPr>
          <p:cNvPr id="3364" name="RightButton2" hidden="1">
            <a:hlinkClick r:id="" action="ppaction://macro?name=RightButtonHit" highlightClick="1">
              <a:snd r:embed="rId3" name="Correct.wav"/>
            </a:hlinkClick>
          </p:cNvPr>
          <p:cNvSpPr>
            <a:spLocks noChangeArrowheads="1"/>
          </p:cNvSpPr>
          <p:nvPr/>
        </p:nvSpPr>
        <p:spPr bwMode="auto">
          <a:xfrm>
            <a:off x="71438" y="6045200"/>
            <a:ext cx="1216025" cy="539750"/>
          </a:xfrm>
          <a:prstGeom prst="actionButtonBlank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Right</a:t>
            </a:r>
          </a:p>
        </p:txBody>
      </p:sp>
      <p:sp>
        <p:nvSpPr>
          <p:cNvPr id="3365" name="WrongButton2" hidden="1">
            <a:hlinkClick r:id="" action="ppaction://macro?name=WrongButtonHit" highlightClick="1">
              <a:snd r:embed="rId4" name="NotRight3.wav"/>
            </a:hlinkClick>
          </p:cNvPr>
          <p:cNvSpPr>
            <a:spLocks noChangeArrowheads="1"/>
          </p:cNvSpPr>
          <p:nvPr/>
        </p:nvSpPr>
        <p:spPr bwMode="auto">
          <a:xfrm>
            <a:off x="1341438" y="6045200"/>
            <a:ext cx="1195387" cy="539750"/>
          </a:xfrm>
          <a:prstGeom prst="actionButtonBlank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Wrong</a:t>
            </a:r>
          </a:p>
        </p:txBody>
      </p:sp>
      <p:sp>
        <p:nvSpPr>
          <p:cNvPr id="3366" name="XwordCover"/>
          <p:cNvSpPr>
            <a:spLocks noChangeAspect="1" noChangeArrowheads="1"/>
          </p:cNvSpPr>
          <p:nvPr/>
        </p:nvSpPr>
        <p:spPr bwMode="auto">
          <a:xfrm>
            <a:off x="8348663" y="549275"/>
            <a:ext cx="5757862" cy="5757863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Trump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5" grpId="0" animBg="1"/>
      <p:bldP spid="3256" grpId="0" animBg="1"/>
      <p:bldP spid="3257" grpId="0" animBg="1"/>
      <p:bldP spid="32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222375" y="1304925"/>
            <a:ext cx="6588125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Goodbye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3895</TotalTime>
  <Words>102</Words>
  <Application>Microsoft Office PowerPoint</Application>
  <PresentationFormat>On-screen Show (4:3)</PresentationFormat>
  <Paragraphs>76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Comic Sans MS</vt:lpstr>
      <vt:lpstr>Default Design</vt:lpstr>
      <vt:lpstr>Crossword Quiz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Steve Townsend</dc:creator>
  <cp:lastModifiedBy>Stephen Townsend</cp:lastModifiedBy>
  <cp:revision>59</cp:revision>
  <dcterms:created xsi:type="dcterms:W3CDTF">2011-06-23T09:36:35Z</dcterms:created>
  <dcterms:modified xsi:type="dcterms:W3CDTF">2018-12-18T22:24:57Z</dcterms:modified>
</cp:coreProperties>
</file>