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285FF"/>
    <a:srgbClr val="FFCC99"/>
    <a:srgbClr val="DDDDDD"/>
    <a:srgbClr val="0033CC"/>
    <a:srgbClr val="320064"/>
    <a:srgbClr val="340068"/>
    <a:srgbClr val="45008A"/>
    <a:srgbClr val="7D00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29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B2CB9-F19E-4D2E-926B-2A6C74069A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5114792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C653B-5D10-406C-B357-AD121997472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4870274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0B1337-0DBF-486D-8598-CB6C20429A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1539141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B7C8EF-9FF8-454D-A481-6DFAD678F2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3584580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7A4919-5373-4E5D-B5D8-626AE5AC73D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194558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62F57-CE58-4357-B524-74F5526EF8F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1771543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95302-E164-4FCE-A127-2665D1BC78F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0339080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7D8FF-D21C-4399-AD2B-F9B3B6E7FDF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1229866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99EA5-9A02-496D-B08A-D3E793551F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7951516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B0852-6941-45FB-A857-6D2ABF86FE6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7395629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F371A-A8E7-4600-B1E9-777F69A53E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516341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CC"/>
            </a:gs>
            <a:gs pos="100000">
              <a:srgbClr val="6600CC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E4CE9A28-831C-4665-AEAA-FC4AB83AF6F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3" name="AutoShape 405"/>
          <p:cNvSpPr>
            <a:spLocks noChangeArrowheads="1"/>
          </p:cNvSpPr>
          <p:nvPr/>
        </p:nvSpPr>
        <p:spPr bwMode="auto">
          <a:xfrm>
            <a:off x="3529013" y="2390775"/>
            <a:ext cx="1717675" cy="1712913"/>
          </a:xfrm>
          <a:prstGeom prst="bevel">
            <a:avLst>
              <a:gd name="adj" fmla="val 7069"/>
            </a:avLst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84150"/>
            <a:ext cx="9144000" cy="1470025"/>
          </a:xfrm>
        </p:spPr>
        <p:txBody>
          <a:bodyPr anchor="ctr"/>
          <a:lstStyle/>
          <a:p>
            <a:r>
              <a:rPr lang="en-GB" altLang="en-US" sz="7200">
                <a:solidFill>
                  <a:srgbClr val="FFCCFF"/>
                </a:solidFill>
                <a:latin typeface="Comic Sans MS" panose="030F0702030302020204" pitchFamily="66" charset="0"/>
              </a:rPr>
              <a:t>Crossword Quiz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425575"/>
            <a:ext cx="9144000" cy="1079500"/>
          </a:xfrm>
        </p:spPr>
        <p:txBody>
          <a:bodyPr/>
          <a:lstStyle/>
          <a:p>
            <a:r>
              <a:rPr lang="en-GB" altLang="en-US" sz="4800">
                <a:solidFill>
                  <a:srgbClr val="FFCCFF"/>
                </a:solidFill>
                <a:latin typeface="Comic Sans MS" panose="030F0702030302020204" pitchFamily="66" charset="0"/>
              </a:rPr>
              <a:t>On James 5 verses 7-19</a:t>
            </a:r>
          </a:p>
        </p:txBody>
      </p:sp>
      <p:grpSp>
        <p:nvGrpSpPr>
          <p:cNvPr id="2433" name="Group 385"/>
          <p:cNvGrpSpPr>
            <a:grpSpLocks/>
          </p:cNvGrpSpPr>
          <p:nvPr/>
        </p:nvGrpSpPr>
        <p:grpSpPr bwMode="auto">
          <a:xfrm>
            <a:off x="2051050" y="4329113"/>
            <a:ext cx="5041900" cy="2339975"/>
            <a:chOff x="1292" y="2727"/>
            <a:chExt cx="3176" cy="1474"/>
          </a:xfrm>
        </p:grpSpPr>
        <p:sp>
          <p:nvSpPr>
            <p:cNvPr id="2428" name="AutoShape 380"/>
            <p:cNvSpPr>
              <a:spLocks noChangeArrowheads="1"/>
            </p:cNvSpPr>
            <p:nvPr/>
          </p:nvSpPr>
          <p:spPr bwMode="auto">
            <a:xfrm>
              <a:off x="1292" y="2727"/>
              <a:ext cx="3176" cy="1474"/>
            </a:xfrm>
            <a:prstGeom prst="bevel">
              <a:avLst>
                <a:gd name="adj" fmla="val 4208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29" name="Text Box 381"/>
            <p:cNvSpPr txBox="1">
              <a:spLocks noChangeArrowheads="1"/>
            </p:cNvSpPr>
            <p:nvPr/>
          </p:nvSpPr>
          <p:spPr bwMode="auto">
            <a:xfrm>
              <a:off x="1519" y="3067"/>
              <a:ext cx="1701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altLang="en-US" sz="4000"/>
                <a:t>Click team to go first</a:t>
              </a:r>
            </a:p>
          </p:txBody>
        </p:sp>
      </p:grpSp>
      <p:sp>
        <p:nvSpPr>
          <p:cNvPr id="2430" name="AutoShape 382">
            <a:hlinkClick r:id="" action="ppaction://macro?name=ClickGreenFace"/>
          </p:cNvPr>
          <p:cNvSpPr>
            <a:spLocks noChangeArrowheads="1"/>
          </p:cNvSpPr>
          <p:nvPr/>
        </p:nvSpPr>
        <p:spPr bwMode="auto">
          <a:xfrm>
            <a:off x="5472113" y="4508500"/>
            <a:ext cx="1079500" cy="901700"/>
          </a:xfrm>
          <a:prstGeom prst="smileyFace">
            <a:avLst>
              <a:gd name="adj" fmla="val 4653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2" name="AutoShape 384">
            <a:hlinkClick r:id="" action="ppaction://macro?name=ClickGreyFace"/>
          </p:cNvPr>
          <p:cNvSpPr>
            <a:spLocks noChangeArrowheads="1"/>
          </p:cNvSpPr>
          <p:nvPr/>
        </p:nvSpPr>
        <p:spPr bwMode="auto">
          <a:xfrm>
            <a:off x="5472113" y="5589588"/>
            <a:ext cx="1079500" cy="901700"/>
          </a:xfrm>
          <a:prstGeom prst="smileyFace">
            <a:avLst>
              <a:gd name="adj" fmla="val -4653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6" name="Rectangle 388"/>
          <p:cNvSpPr>
            <a:spLocks noChangeArrowheads="1"/>
          </p:cNvSpPr>
          <p:nvPr/>
        </p:nvSpPr>
        <p:spPr bwMode="auto">
          <a:xfrm>
            <a:off x="36718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7" name="Rectangle 389"/>
          <p:cNvSpPr>
            <a:spLocks noChangeArrowheads="1"/>
          </p:cNvSpPr>
          <p:nvPr/>
        </p:nvSpPr>
        <p:spPr bwMode="auto">
          <a:xfrm>
            <a:off x="4032250" y="2528888"/>
            <a:ext cx="360363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8" name="Rectangle 390"/>
          <p:cNvSpPr>
            <a:spLocks noChangeArrowheads="1"/>
          </p:cNvSpPr>
          <p:nvPr/>
        </p:nvSpPr>
        <p:spPr bwMode="auto">
          <a:xfrm>
            <a:off x="4032250" y="2889250"/>
            <a:ext cx="360363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9" name="Rectangle 391"/>
          <p:cNvSpPr>
            <a:spLocks noChangeArrowheads="1"/>
          </p:cNvSpPr>
          <p:nvPr/>
        </p:nvSpPr>
        <p:spPr bwMode="auto">
          <a:xfrm>
            <a:off x="3671888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0" name="Rectangle 392"/>
          <p:cNvSpPr>
            <a:spLocks noChangeArrowheads="1"/>
          </p:cNvSpPr>
          <p:nvPr/>
        </p:nvSpPr>
        <p:spPr bwMode="auto">
          <a:xfrm>
            <a:off x="36718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1" name="Rectangle 393"/>
          <p:cNvSpPr>
            <a:spLocks noChangeArrowheads="1"/>
          </p:cNvSpPr>
          <p:nvPr/>
        </p:nvSpPr>
        <p:spPr bwMode="auto">
          <a:xfrm>
            <a:off x="4751388" y="2889250"/>
            <a:ext cx="360362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2" name="Rectangle 394"/>
          <p:cNvSpPr>
            <a:spLocks noChangeArrowheads="1"/>
          </p:cNvSpPr>
          <p:nvPr/>
        </p:nvSpPr>
        <p:spPr bwMode="auto">
          <a:xfrm>
            <a:off x="4392613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3" name="Rectangle 395"/>
          <p:cNvSpPr>
            <a:spLocks noChangeArrowheads="1"/>
          </p:cNvSpPr>
          <p:nvPr/>
        </p:nvSpPr>
        <p:spPr bwMode="auto">
          <a:xfrm>
            <a:off x="47513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4" name="Rectangle 396"/>
          <p:cNvSpPr>
            <a:spLocks noChangeArrowheads="1"/>
          </p:cNvSpPr>
          <p:nvPr/>
        </p:nvSpPr>
        <p:spPr bwMode="auto">
          <a:xfrm>
            <a:off x="36718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5" name="Rectangle 397"/>
          <p:cNvSpPr>
            <a:spLocks noChangeArrowheads="1"/>
          </p:cNvSpPr>
          <p:nvPr/>
        </p:nvSpPr>
        <p:spPr bwMode="auto">
          <a:xfrm>
            <a:off x="4032250" y="3249613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6" name="Rectangle 398"/>
          <p:cNvSpPr>
            <a:spLocks noChangeArrowheads="1"/>
          </p:cNvSpPr>
          <p:nvPr/>
        </p:nvSpPr>
        <p:spPr bwMode="auto">
          <a:xfrm>
            <a:off x="4032250" y="3608388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7" name="Rectangle 399"/>
          <p:cNvSpPr>
            <a:spLocks noChangeArrowheads="1"/>
          </p:cNvSpPr>
          <p:nvPr/>
        </p:nvSpPr>
        <p:spPr bwMode="auto">
          <a:xfrm>
            <a:off x="4392613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8" name="Rectangle 400"/>
          <p:cNvSpPr>
            <a:spLocks noChangeArrowheads="1"/>
          </p:cNvSpPr>
          <p:nvPr/>
        </p:nvSpPr>
        <p:spPr bwMode="auto">
          <a:xfrm>
            <a:off x="4392613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9" name="Rectangle 401"/>
          <p:cNvSpPr>
            <a:spLocks noChangeArrowheads="1"/>
          </p:cNvSpPr>
          <p:nvPr/>
        </p:nvSpPr>
        <p:spPr bwMode="auto">
          <a:xfrm>
            <a:off x="47513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0" name="Rectangle 402"/>
          <p:cNvSpPr>
            <a:spLocks noChangeArrowheads="1"/>
          </p:cNvSpPr>
          <p:nvPr/>
        </p:nvSpPr>
        <p:spPr bwMode="auto">
          <a:xfrm>
            <a:off x="4392613" y="2528888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1" name="Rectangle 403"/>
          <p:cNvSpPr>
            <a:spLocks noChangeArrowheads="1"/>
          </p:cNvSpPr>
          <p:nvPr/>
        </p:nvSpPr>
        <p:spPr bwMode="auto">
          <a:xfrm>
            <a:off x="47513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Intro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0" grpId="0" animBg="1"/>
      <p:bldP spid="2432" grpId="0" animBg="1"/>
      <p:bldP spid="2436" grpId="0" animBg="1"/>
      <p:bldP spid="2437" grpId="0" animBg="1"/>
      <p:bldP spid="2438" grpId="0" animBg="1"/>
      <p:bldP spid="2439" grpId="0" animBg="1"/>
      <p:bldP spid="2440" grpId="0" animBg="1"/>
      <p:bldP spid="2441" grpId="0" animBg="1"/>
      <p:bldP spid="2442" grpId="0" animBg="1"/>
      <p:bldP spid="2443" grpId="0" animBg="1"/>
      <p:bldP spid="2444" grpId="0" animBg="1"/>
      <p:bldP spid="2445" grpId="0" animBg="1"/>
      <p:bldP spid="2446" grpId="0" animBg="1"/>
      <p:bldP spid="2447" grpId="0" animBg="1"/>
      <p:bldP spid="2448" grpId="0" animBg="1"/>
      <p:bldP spid="2449" grpId="0" animBg="1"/>
      <p:bldP spid="2450" grpId="0" animBg="1"/>
      <p:bldP spid="24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68" name="XwordFrame"/>
          <p:cNvGrpSpPr>
            <a:grpSpLocks/>
          </p:cNvGrpSpPr>
          <p:nvPr/>
        </p:nvGrpSpPr>
        <p:grpSpPr bwMode="auto">
          <a:xfrm>
            <a:off x="2589213" y="549275"/>
            <a:ext cx="5759450" cy="5759450"/>
            <a:chOff x="1631" y="346"/>
            <a:chExt cx="3628" cy="3628"/>
          </a:xfrm>
        </p:grpSpPr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631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1631" y="799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>
              <a:off x="1631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9" name="Rectangle 17"/>
            <p:cNvSpPr>
              <a:spLocks noChangeArrowheads="1"/>
            </p:cNvSpPr>
            <p:nvPr/>
          </p:nvSpPr>
          <p:spPr bwMode="auto">
            <a:xfrm>
              <a:off x="1631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0" name="Rectangle 18"/>
            <p:cNvSpPr>
              <a:spLocks noChangeArrowheads="1"/>
            </p:cNvSpPr>
            <p:nvPr/>
          </p:nvSpPr>
          <p:spPr bwMode="auto">
            <a:xfrm>
              <a:off x="1631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1631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1631" y="3067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1631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2085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5" name="Rectangle 23"/>
            <p:cNvSpPr>
              <a:spLocks noChangeArrowheads="1"/>
            </p:cNvSpPr>
            <p:nvPr/>
          </p:nvSpPr>
          <p:spPr bwMode="auto">
            <a:xfrm>
              <a:off x="2085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6" name="Rectangle 24"/>
            <p:cNvSpPr>
              <a:spLocks noChangeArrowheads="1"/>
            </p:cNvSpPr>
            <p:nvPr/>
          </p:nvSpPr>
          <p:spPr bwMode="auto">
            <a:xfrm>
              <a:off x="2085" y="1253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7" name="Rectangle 25"/>
            <p:cNvSpPr>
              <a:spLocks noChangeArrowheads="1"/>
            </p:cNvSpPr>
            <p:nvPr/>
          </p:nvSpPr>
          <p:spPr bwMode="auto">
            <a:xfrm>
              <a:off x="2085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8" name="Rectangle 26"/>
            <p:cNvSpPr>
              <a:spLocks noChangeArrowheads="1"/>
            </p:cNvSpPr>
            <p:nvPr/>
          </p:nvSpPr>
          <p:spPr bwMode="auto">
            <a:xfrm>
              <a:off x="2085" y="2160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9" name="Rectangle 27"/>
            <p:cNvSpPr>
              <a:spLocks noChangeArrowheads="1"/>
            </p:cNvSpPr>
            <p:nvPr/>
          </p:nvSpPr>
          <p:spPr bwMode="auto">
            <a:xfrm>
              <a:off x="2085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0" name="Rectangle 28"/>
            <p:cNvSpPr>
              <a:spLocks noChangeArrowheads="1"/>
            </p:cNvSpPr>
            <p:nvPr/>
          </p:nvSpPr>
          <p:spPr bwMode="auto">
            <a:xfrm>
              <a:off x="2085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1" name="Rectangle 29"/>
            <p:cNvSpPr>
              <a:spLocks noChangeArrowheads="1"/>
            </p:cNvSpPr>
            <p:nvPr/>
          </p:nvSpPr>
          <p:spPr bwMode="auto">
            <a:xfrm>
              <a:off x="2085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2" name="Rectangle 30"/>
            <p:cNvSpPr>
              <a:spLocks noChangeArrowheads="1"/>
            </p:cNvSpPr>
            <p:nvPr/>
          </p:nvSpPr>
          <p:spPr bwMode="auto">
            <a:xfrm>
              <a:off x="2538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3" name="Rectangle 31"/>
            <p:cNvSpPr>
              <a:spLocks noChangeArrowheads="1"/>
            </p:cNvSpPr>
            <p:nvPr/>
          </p:nvSpPr>
          <p:spPr bwMode="auto">
            <a:xfrm>
              <a:off x="2538" y="799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4" name="Rectangle 32"/>
            <p:cNvSpPr>
              <a:spLocks noChangeArrowheads="1"/>
            </p:cNvSpPr>
            <p:nvPr/>
          </p:nvSpPr>
          <p:spPr bwMode="auto">
            <a:xfrm>
              <a:off x="2538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5" name="Rectangle 33"/>
            <p:cNvSpPr>
              <a:spLocks noChangeArrowheads="1"/>
            </p:cNvSpPr>
            <p:nvPr/>
          </p:nvSpPr>
          <p:spPr bwMode="auto">
            <a:xfrm>
              <a:off x="2538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6" name="Rectangle 34"/>
            <p:cNvSpPr>
              <a:spLocks noChangeArrowheads="1"/>
            </p:cNvSpPr>
            <p:nvPr/>
          </p:nvSpPr>
          <p:spPr bwMode="auto">
            <a:xfrm>
              <a:off x="2538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2538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8" name="Rectangle 36"/>
            <p:cNvSpPr>
              <a:spLocks noChangeArrowheads="1"/>
            </p:cNvSpPr>
            <p:nvPr/>
          </p:nvSpPr>
          <p:spPr bwMode="auto">
            <a:xfrm>
              <a:off x="2538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9" name="Rectangle 37"/>
            <p:cNvSpPr>
              <a:spLocks noChangeArrowheads="1"/>
            </p:cNvSpPr>
            <p:nvPr/>
          </p:nvSpPr>
          <p:spPr bwMode="auto">
            <a:xfrm>
              <a:off x="2538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0" name="Rectangle 38"/>
            <p:cNvSpPr>
              <a:spLocks noChangeArrowheads="1"/>
            </p:cNvSpPr>
            <p:nvPr/>
          </p:nvSpPr>
          <p:spPr bwMode="auto">
            <a:xfrm>
              <a:off x="2992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1" name="Rectangle 39"/>
            <p:cNvSpPr>
              <a:spLocks noChangeArrowheads="1"/>
            </p:cNvSpPr>
            <p:nvPr/>
          </p:nvSpPr>
          <p:spPr bwMode="auto">
            <a:xfrm>
              <a:off x="2992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2" name="Rectangle 40"/>
            <p:cNvSpPr>
              <a:spLocks noChangeArrowheads="1"/>
            </p:cNvSpPr>
            <p:nvPr/>
          </p:nvSpPr>
          <p:spPr bwMode="auto">
            <a:xfrm>
              <a:off x="2992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3" name="Rectangle 41"/>
            <p:cNvSpPr>
              <a:spLocks noChangeArrowheads="1"/>
            </p:cNvSpPr>
            <p:nvPr/>
          </p:nvSpPr>
          <p:spPr bwMode="auto">
            <a:xfrm>
              <a:off x="2992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4" name="Rectangle 42"/>
            <p:cNvSpPr>
              <a:spLocks noChangeArrowheads="1"/>
            </p:cNvSpPr>
            <p:nvPr/>
          </p:nvSpPr>
          <p:spPr bwMode="auto">
            <a:xfrm>
              <a:off x="2992" y="2160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5" name="Rectangle 43"/>
            <p:cNvSpPr>
              <a:spLocks noChangeArrowheads="1"/>
            </p:cNvSpPr>
            <p:nvPr/>
          </p:nvSpPr>
          <p:spPr bwMode="auto">
            <a:xfrm>
              <a:off x="2992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6" name="Rectangle 44"/>
            <p:cNvSpPr>
              <a:spLocks noChangeArrowheads="1"/>
            </p:cNvSpPr>
            <p:nvPr/>
          </p:nvSpPr>
          <p:spPr bwMode="auto">
            <a:xfrm>
              <a:off x="2992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7" name="Rectangle 45"/>
            <p:cNvSpPr>
              <a:spLocks noChangeArrowheads="1"/>
            </p:cNvSpPr>
            <p:nvPr/>
          </p:nvSpPr>
          <p:spPr bwMode="auto">
            <a:xfrm>
              <a:off x="2992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8" name="Rectangle 46"/>
            <p:cNvSpPr>
              <a:spLocks noChangeArrowheads="1"/>
            </p:cNvSpPr>
            <p:nvPr/>
          </p:nvSpPr>
          <p:spPr bwMode="auto">
            <a:xfrm>
              <a:off x="3445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9" name="Rectangle 47"/>
            <p:cNvSpPr>
              <a:spLocks noChangeArrowheads="1"/>
            </p:cNvSpPr>
            <p:nvPr/>
          </p:nvSpPr>
          <p:spPr bwMode="auto">
            <a:xfrm>
              <a:off x="3445" y="799"/>
              <a:ext cx="453" cy="453"/>
            </a:xfrm>
            <a:prstGeom prst="rect">
              <a:avLst/>
            </a:prstGeom>
            <a:solidFill>
              <a:srgbClr val="0000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0" name="Rectangle 48"/>
            <p:cNvSpPr>
              <a:spLocks noChangeArrowheads="1"/>
            </p:cNvSpPr>
            <p:nvPr/>
          </p:nvSpPr>
          <p:spPr bwMode="auto">
            <a:xfrm>
              <a:off x="3445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1" name="Rectangle 49"/>
            <p:cNvSpPr>
              <a:spLocks noChangeArrowheads="1"/>
            </p:cNvSpPr>
            <p:nvPr/>
          </p:nvSpPr>
          <p:spPr bwMode="auto">
            <a:xfrm>
              <a:off x="3445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2" name="Rectangle 50"/>
            <p:cNvSpPr>
              <a:spLocks noChangeArrowheads="1"/>
            </p:cNvSpPr>
            <p:nvPr/>
          </p:nvSpPr>
          <p:spPr bwMode="auto">
            <a:xfrm>
              <a:off x="3445" y="2160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3" name="Rectangle 51"/>
            <p:cNvSpPr>
              <a:spLocks noChangeArrowheads="1"/>
            </p:cNvSpPr>
            <p:nvPr/>
          </p:nvSpPr>
          <p:spPr bwMode="auto">
            <a:xfrm>
              <a:off x="3445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4" name="Rectangle 52"/>
            <p:cNvSpPr>
              <a:spLocks noChangeArrowheads="1"/>
            </p:cNvSpPr>
            <p:nvPr/>
          </p:nvSpPr>
          <p:spPr bwMode="auto">
            <a:xfrm>
              <a:off x="3445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5" name="Rectangle 53"/>
            <p:cNvSpPr>
              <a:spLocks noChangeArrowheads="1"/>
            </p:cNvSpPr>
            <p:nvPr/>
          </p:nvSpPr>
          <p:spPr bwMode="auto">
            <a:xfrm>
              <a:off x="3446" y="3521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6" name="Rectangle 54"/>
            <p:cNvSpPr>
              <a:spLocks noChangeArrowheads="1"/>
            </p:cNvSpPr>
            <p:nvPr/>
          </p:nvSpPr>
          <p:spPr bwMode="auto">
            <a:xfrm>
              <a:off x="3899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7" name="Rectangle 55"/>
            <p:cNvSpPr>
              <a:spLocks noChangeArrowheads="1"/>
            </p:cNvSpPr>
            <p:nvPr/>
          </p:nvSpPr>
          <p:spPr bwMode="auto">
            <a:xfrm>
              <a:off x="3899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8" name="Rectangle 56"/>
            <p:cNvSpPr>
              <a:spLocks noChangeArrowheads="1"/>
            </p:cNvSpPr>
            <p:nvPr/>
          </p:nvSpPr>
          <p:spPr bwMode="auto">
            <a:xfrm>
              <a:off x="3899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9" name="Rectangle 57"/>
            <p:cNvSpPr>
              <a:spLocks noChangeArrowheads="1"/>
            </p:cNvSpPr>
            <p:nvPr/>
          </p:nvSpPr>
          <p:spPr bwMode="auto">
            <a:xfrm>
              <a:off x="3899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0" name="Rectangle 58"/>
            <p:cNvSpPr>
              <a:spLocks noChangeArrowheads="1"/>
            </p:cNvSpPr>
            <p:nvPr/>
          </p:nvSpPr>
          <p:spPr bwMode="auto">
            <a:xfrm>
              <a:off x="3899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1" name="Rectangle 59"/>
            <p:cNvSpPr>
              <a:spLocks noChangeArrowheads="1"/>
            </p:cNvSpPr>
            <p:nvPr/>
          </p:nvSpPr>
          <p:spPr bwMode="auto">
            <a:xfrm>
              <a:off x="3899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2" name="Rectangle 60"/>
            <p:cNvSpPr>
              <a:spLocks noChangeArrowheads="1"/>
            </p:cNvSpPr>
            <p:nvPr/>
          </p:nvSpPr>
          <p:spPr bwMode="auto">
            <a:xfrm>
              <a:off x="3899" y="3067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3" name="Rectangle 61"/>
            <p:cNvSpPr>
              <a:spLocks noChangeArrowheads="1"/>
            </p:cNvSpPr>
            <p:nvPr/>
          </p:nvSpPr>
          <p:spPr bwMode="auto">
            <a:xfrm>
              <a:off x="3899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4" name="Rectangle 62"/>
            <p:cNvSpPr>
              <a:spLocks noChangeArrowheads="1"/>
            </p:cNvSpPr>
            <p:nvPr/>
          </p:nvSpPr>
          <p:spPr bwMode="auto">
            <a:xfrm>
              <a:off x="4353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5" name="Rectangle 63"/>
            <p:cNvSpPr>
              <a:spLocks noChangeArrowheads="1"/>
            </p:cNvSpPr>
            <p:nvPr/>
          </p:nvSpPr>
          <p:spPr bwMode="auto">
            <a:xfrm>
              <a:off x="4353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6" name="Rectangle 64"/>
            <p:cNvSpPr>
              <a:spLocks noChangeArrowheads="1"/>
            </p:cNvSpPr>
            <p:nvPr/>
          </p:nvSpPr>
          <p:spPr bwMode="auto">
            <a:xfrm>
              <a:off x="4353" y="1253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7" name="Rectangle 65"/>
            <p:cNvSpPr>
              <a:spLocks noChangeArrowheads="1"/>
            </p:cNvSpPr>
            <p:nvPr/>
          </p:nvSpPr>
          <p:spPr bwMode="auto">
            <a:xfrm>
              <a:off x="4353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8" name="Rectangle 66"/>
            <p:cNvSpPr>
              <a:spLocks noChangeArrowheads="1"/>
            </p:cNvSpPr>
            <p:nvPr/>
          </p:nvSpPr>
          <p:spPr bwMode="auto">
            <a:xfrm>
              <a:off x="4353" y="2160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9" name="Rectangle 67"/>
            <p:cNvSpPr>
              <a:spLocks noChangeArrowheads="1"/>
            </p:cNvSpPr>
            <p:nvPr/>
          </p:nvSpPr>
          <p:spPr bwMode="auto">
            <a:xfrm>
              <a:off x="4353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0" name="Rectangle 68"/>
            <p:cNvSpPr>
              <a:spLocks noChangeArrowheads="1"/>
            </p:cNvSpPr>
            <p:nvPr/>
          </p:nvSpPr>
          <p:spPr bwMode="auto">
            <a:xfrm>
              <a:off x="4353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1" name="Rectangle 69"/>
            <p:cNvSpPr>
              <a:spLocks noChangeArrowheads="1"/>
            </p:cNvSpPr>
            <p:nvPr/>
          </p:nvSpPr>
          <p:spPr bwMode="auto">
            <a:xfrm>
              <a:off x="4353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2" name="Rectangle 70"/>
            <p:cNvSpPr>
              <a:spLocks noChangeArrowheads="1"/>
            </p:cNvSpPr>
            <p:nvPr/>
          </p:nvSpPr>
          <p:spPr bwMode="auto">
            <a:xfrm>
              <a:off x="4806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3" name="Rectangle 71"/>
            <p:cNvSpPr>
              <a:spLocks noChangeArrowheads="1"/>
            </p:cNvSpPr>
            <p:nvPr/>
          </p:nvSpPr>
          <p:spPr bwMode="auto">
            <a:xfrm>
              <a:off x="4806" y="799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4" name="Rectangle 72"/>
            <p:cNvSpPr>
              <a:spLocks noChangeArrowheads="1"/>
            </p:cNvSpPr>
            <p:nvPr/>
          </p:nvSpPr>
          <p:spPr bwMode="auto">
            <a:xfrm>
              <a:off x="4806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5" name="Rectangle 73"/>
            <p:cNvSpPr>
              <a:spLocks noChangeArrowheads="1"/>
            </p:cNvSpPr>
            <p:nvPr/>
          </p:nvSpPr>
          <p:spPr bwMode="auto">
            <a:xfrm>
              <a:off x="4806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6" name="Rectangle 74"/>
            <p:cNvSpPr>
              <a:spLocks noChangeArrowheads="1"/>
            </p:cNvSpPr>
            <p:nvPr/>
          </p:nvSpPr>
          <p:spPr bwMode="auto">
            <a:xfrm>
              <a:off x="4806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7" name="Rectangle 75"/>
            <p:cNvSpPr>
              <a:spLocks noChangeArrowheads="1"/>
            </p:cNvSpPr>
            <p:nvPr/>
          </p:nvSpPr>
          <p:spPr bwMode="auto">
            <a:xfrm>
              <a:off x="4806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8" name="Rectangle 76"/>
            <p:cNvSpPr>
              <a:spLocks noChangeArrowheads="1"/>
            </p:cNvSpPr>
            <p:nvPr/>
          </p:nvSpPr>
          <p:spPr bwMode="auto">
            <a:xfrm>
              <a:off x="4806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9" name="Rectangle 77"/>
            <p:cNvSpPr>
              <a:spLocks noChangeArrowheads="1"/>
            </p:cNvSpPr>
            <p:nvPr/>
          </p:nvSpPr>
          <p:spPr bwMode="auto">
            <a:xfrm>
              <a:off x="4806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8" name="Text Box 86"/>
            <p:cNvSpPr txBox="1">
              <a:spLocks noChangeArrowheads="1"/>
            </p:cNvSpPr>
            <p:nvPr/>
          </p:nvSpPr>
          <p:spPr bwMode="auto">
            <a:xfrm>
              <a:off x="1631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160" name="Text Box 88"/>
            <p:cNvSpPr txBox="1">
              <a:spLocks noChangeArrowheads="1"/>
            </p:cNvSpPr>
            <p:nvPr/>
          </p:nvSpPr>
          <p:spPr bwMode="auto">
            <a:xfrm>
              <a:off x="2543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161" name="Text Box 89"/>
            <p:cNvSpPr txBox="1">
              <a:spLocks noChangeArrowheads="1"/>
            </p:cNvSpPr>
            <p:nvPr/>
          </p:nvSpPr>
          <p:spPr bwMode="auto">
            <a:xfrm>
              <a:off x="2538" y="1253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3162" name="Text Box 90"/>
            <p:cNvSpPr txBox="1">
              <a:spLocks noChangeArrowheads="1"/>
            </p:cNvSpPr>
            <p:nvPr/>
          </p:nvSpPr>
          <p:spPr bwMode="auto">
            <a:xfrm>
              <a:off x="2994" y="2611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3163" name="Text Box 91"/>
            <p:cNvSpPr txBox="1">
              <a:spLocks noChangeArrowheads="1"/>
            </p:cNvSpPr>
            <p:nvPr/>
          </p:nvSpPr>
          <p:spPr bwMode="auto">
            <a:xfrm>
              <a:off x="3890" y="2165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3084" name="Text Box 12"/>
            <p:cNvSpPr txBox="1">
              <a:spLocks noChangeArrowheads="1"/>
            </p:cNvSpPr>
            <p:nvPr/>
          </p:nvSpPr>
          <p:spPr bwMode="auto">
            <a:xfrm>
              <a:off x="3899" y="3521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8</a:t>
              </a:r>
            </a:p>
          </p:txBody>
        </p:sp>
        <p:sp>
          <p:nvSpPr>
            <p:cNvPr id="3263" name="Text Box 191"/>
            <p:cNvSpPr txBox="1">
              <a:spLocks noChangeArrowheads="1"/>
            </p:cNvSpPr>
            <p:nvPr/>
          </p:nvSpPr>
          <p:spPr bwMode="auto">
            <a:xfrm>
              <a:off x="4796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367" name="Text Box 295"/>
            <p:cNvSpPr txBox="1">
              <a:spLocks noChangeArrowheads="1"/>
            </p:cNvSpPr>
            <p:nvPr/>
          </p:nvSpPr>
          <p:spPr bwMode="auto">
            <a:xfrm>
              <a:off x="1634" y="3521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7</a:t>
              </a:r>
            </a:p>
          </p:txBody>
        </p:sp>
      </p:grpSp>
      <p:grpSp>
        <p:nvGrpSpPr>
          <p:cNvPr id="3369" name="Soln1"/>
          <p:cNvGrpSpPr>
            <a:grpSpLocks/>
          </p:cNvGrpSpPr>
          <p:nvPr/>
        </p:nvGrpSpPr>
        <p:grpSpPr bwMode="auto">
          <a:xfrm>
            <a:off x="4027488" y="1989138"/>
            <a:ext cx="2879725" cy="719137"/>
            <a:chOff x="2537" y="1253"/>
            <a:chExt cx="1814" cy="453"/>
          </a:xfrm>
        </p:grpSpPr>
        <p:sp>
          <p:nvSpPr>
            <p:cNvPr id="3295" name="Text Box 223"/>
            <p:cNvSpPr txBox="1">
              <a:spLocks noChangeArrowheads="1"/>
            </p:cNvSpPr>
            <p:nvPr/>
          </p:nvSpPr>
          <p:spPr bwMode="auto">
            <a:xfrm>
              <a:off x="2537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296" name="Text Box 224"/>
            <p:cNvSpPr txBox="1">
              <a:spLocks noChangeArrowheads="1"/>
            </p:cNvSpPr>
            <p:nvPr/>
          </p:nvSpPr>
          <p:spPr bwMode="auto">
            <a:xfrm>
              <a:off x="2992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297" name="Text Box 225"/>
            <p:cNvSpPr txBox="1">
              <a:spLocks noChangeArrowheads="1"/>
            </p:cNvSpPr>
            <p:nvPr/>
          </p:nvSpPr>
          <p:spPr bwMode="auto">
            <a:xfrm>
              <a:off x="3444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298" name="Text Box 226"/>
            <p:cNvSpPr txBox="1">
              <a:spLocks noChangeArrowheads="1"/>
            </p:cNvSpPr>
            <p:nvPr/>
          </p:nvSpPr>
          <p:spPr bwMode="auto">
            <a:xfrm>
              <a:off x="3898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</p:grpSp>
      <p:grpSp>
        <p:nvGrpSpPr>
          <p:cNvPr id="3370" name="Soln2"/>
          <p:cNvGrpSpPr>
            <a:grpSpLocks/>
          </p:cNvGrpSpPr>
          <p:nvPr/>
        </p:nvGrpSpPr>
        <p:grpSpPr bwMode="auto">
          <a:xfrm>
            <a:off x="4749800" y="4144963"/>
            <a:ext cx="3597275" cy="719137"/>
            <a:chOff x="2992" y="2611"/>
            <a:chExt cx="2266" cy="453"/>
          </a:xfrm>
        </p:grpSpPr>
        <p:sp>
          <p:nvSpPr>
            <p:cNvPr id="3305" name="Text Box 233"/>
            <p:cNvSpPr txBox="1">
              <a:spLocks noChangeArrowheads="1"/>
            </p:cNvSpPr>
            <p:nvPr/>
          </p:nvSpPr>
          <p:spPr bwMode="auto">
            <a:xfrm>
              <a:off x="3445" y="261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06" name="Text Box 234"/>
            <p:cNvSpPr txBox="1">
              <a:spLocks noChangeArrowheads="1"/>
            </p:cNvSpPr>
            <p:nvPr/>
          </p:nvSpPr>
          <p:spPr bwMode="auto">
            <a:xfrm>
              <a:off x="3898" y="261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07" name="Text Box 235"/>
            <p:cNvSpPr txBox="1">
              <a:spLocks noChangeArrowheads="1"/>
            </p:cNvSpPr>
            <p:nvPr/>
          </p:nvSpPr>
          <p:spPr bwMode="auto">
            <a:xfrm>
              <a:off x="4352" y="261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t</a:t>
              </a:r>
            </a:p>
          </p:txBody>
        </p:sp>
        <p:sp>
          <p:nvSpPr>
            <p:cNvPr id="3308" name="Text Box 236"/>
            <p:cNvSpPr txBox="1">
              <a:spLocks noChangeArrowheads="1"/>
            </p:cNvSpPr>
            <p:nvPr/>
          </p:nvSpPr>
          <p:spPr bwMode="auto">
            <a:xfrm>
              <a:off x="2992" y="261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f</a:t>
              </a:r>
            </a:p>
          </p:txBody>
        </p:sp>
        <p:sp>
          <p:nvSpPr>
            <p:cNvPr id="3309" name="Text Box 237"/>
            <p:cNvSpPr txBox="1">
              <a:spLocks noChangeArrowheads="1"/>
            </p:cNvSpPr>
            <p:nvPr/>
          </p:nvSpPr>
          <p:spPr bwMode="auto">
            <a:xfrm>
              <a:off x="4805" y="261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h</a:t>
              </a:r>
            </a:p>
          </p:txBody>
        </p:sp>
      </p:grpSp>
      <p:grpSp>
        <p:nvGrpSpPr>
          <p:cNvPr id="3371" name="Soln3"/>
          <p:cNvGrpSpPr>
            <a:grpSpLocks/>
          </p:cNvGrpSpPr>
          <p:nvPr/>
        </p:nvGrpSpPr>
        <p:grpSpPr bwMode="auto">
          <a:xfrm>
            <a:off x="2589213" y="5576888"/>
            <a:ext cx="2871787" cy="730250"/>
            <a:chOff x="1631" y="3513"/>
            <a:chExt cx="1809" cy="460"/>
          </a:xfrm>
        </p:grpSpPr>
        <p:sp>
          <p:nvSpPr>
            <p:cNvPr id="3310" name="Text Box 238"/>
            <p:cNvSpPr txBox="1">
              <a:spLocks noChangeArrowheads="1"/>
            </p:cNvSpPr>
            <p:nvPr/>
          </p:nvSpPr>
          <p:spPr bwMode="auto">
            <a:xfrm>
              <a:off x="2987" y="351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3313" name="Text Box 241"/>
            <p:cNvSpPr txBox="1">
              <a:spLocks noChangeArrowheads="1"/>
            </p:cNvSpPr>
            <p:nvPr/>
          </p:nvSpPr>
          <p:spPr bwMode="auto">
            <a:xfrm>
              <a:off x="1631" y="352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14" name="Text Box 242"/>
            <p:cNvSpPr txBox="1">
              <a:spLocks noChangeArrowheads="1"/>
            </p:cNvSpPr>
            <p:nvPr/>
          </p:nvSpPr>
          <p:spPr bwMode="auto">
            <a:xfrm>
              <a:off x="2084" y="352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15" name="Text Box 243"/>
            <p:cNvSpPr txBox="1">
              <a:spLocks noChangeArrowheads="1"/>
            </p:cNvSpPr>
            <p:nvPr/>
          </p:nvSpPr>
          <p:spPr bwMode="auto">
            <a:xfrm>
              <a:off x="2537" y="352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</p:grpSp>
      <p:grpSp>
        <p:nvGrpSpPr>
          <p:cNvPr id="3372" name="Soln4"/>
          <p:cNvGrpSpPr>
            <a:grpSpLocks/>
          </p:cNvGrpSpPr>
          <p:nvPr/>
        </p:nvGrpSpPr>
        <p:grpSpPr bwMode="auto">
          <a:xfrm>
            <a:off x="6188075" y="5588000"/>
            <a:ext cx="2157413" cy="720725"/>
            <a:chOff x="3898" y="3520"/>
            <a:chExt cx="1359" cy="454"/>
          </a:xfrm>
        </p:grpSpPr>
        <p:sp>
          <p:nvSpPr>
            <p:cNvPr id="3322" name="Text Box 250"/>
            <p:cNvSpPr txBox="1">
              <a:spLocks noChangeArrowheads="1"/>
            </p:cNvSpPr>
            <p:nvPr/>
          </p:nvSpPr>
          <p:spPr bwMode="auto">
            <a:xfrm>
              <a:off x="3898" y="352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323" name="Text Box 251"/>
            <p:cNvSpPr txBox="1">
              <a:spLocks noChangeArrowheads="1"/>
            </p:cNvSpPr>
            <p:nvPr/>
          </p:nvSpPr>
          <p:spPr bwMode="auto">
            <a:xfrm>
              <a:off x="4351" y="352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24" name="Text Box 252"/>
            <p:cNvSpPr txBox="1">
              <a:spLocks noChangeArrowheads="1"/>
            </p:cNvSpPr>
            <p:nvPr/>
          </p:nvSpPr>
          <p:spPr bwMode="auto">
            <a:xfrm>
              <a:off x="4804" y="352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</p:grpSp>
      <p:grpSp>
        <p:nvGrpSpPr>
          <p:cNvPr id="3373" name="Soln5"/>
          <p:cNvGrpSpPr>
            <a:grpSpLocks/>
          </p:cNvGrpSpPr>
          <p:nvPr/>
        </p:nvGrpSpPr>
        <p:grpSpPr bwMode="auto">
          <a:xfrm>
            <a:off x="2579688" y="549275"/>
            <a:ext cx="736600" cy="5757863"/>
            <a:chOff x="1625" y="346"/>
            <a:chExt cx="464" cy="3627"/>
          </a:xfrm>
        </p:grpSpPr>
        <p:sp>
          <p:nvSpPr>
            <p:cNvPr id="3299" name="Text Box 227"/>
            <p:cNvSpPr txBox="1">
              <a:spLocks noChangeArrowheads="1"/>
            </p:cNvSpPr>
            <p:nvPr/>
          </p:nvSpPr>
          <p:spPr bwMode="auto">
            <a:xfrm>
              <a:off x="1636" y="352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21" name="Text Box 249"/>
            <p:cNvSpPr txBox="1">
              <a:spLocks noChangeArrowheads="1"/>
            </p:cNvSpPr>
            <p:nvPr/>
          </p:nvSpPr>
          <p:spPr bwMode="auto">
            <a:xfrm>
              <a:off x="1625" y="3065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u</a:t>
              </a:r>
            </a:p>
          </p:txBody>
        </p:sp>
        <p:sp>
          <p:nvSpPr>
            <p:cNvPr id="3266" name="Text Box 194"/>
            <p:cNvSpPr txBox="1">
              <a:spLocks noChangeArrowheads="1"/>
            </p:cNvSpPr>
            <p:nvPr/>
          </p:nvSpPr>
          <p:spPr bwMode="auto">
            <a:xfrm>
              <a:off x="1632" y="34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302" name="Text Box 230"/>
            <p:cNvSpPr txBox="1">
              <a:spLocks noChangeArrowheads="1"/>
            </p:cNvSpPr>
            <p:nvPr/>
          </p:nvSpPr>
          <p:spPr bwMode="auto">
            <a:xfrm>
              <a:off x="1631" y="2612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f</a:t>
              </a:r>
            </a:p>
          </p:txBody>
        </p:sp>
        <p:sp>
          <p:nvSpPr>
            <p:cNvPr id="3318" name="Text Box 246"/>
            <p:cNvSpPr txBox="1">
              <a:spLocks noChangeArrowheads="1"/>
            </p:cNvSpPr>
            <p:nvPr/>
          </p:nvSpPr>
          <p:spPr bwMode="auto">
            <a:xfrm>
              <a:off x="1632" y="79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319" name="Text Box 247"/>
            <p:cNvSpPr txBox="1">
              <a:spLocks noChangeArrowheads="1"/>
            </p:cNvSpPr>
            <p:nvPr/>
          </p:nvSpPr>
          <p:spPr bwMode="auto">
            <a:xfrm>
              <a:off x="1631" y="1252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w</a:t>
              </a:r>
            </a:p>
          </p:txBody>
        </p:sp>
        <p:sp>
          <p:nvSpPr>
            <p:cNvPr id="3327" name="Text Box 255"/>
            <p:cNvSpPr txBox="1">
              <a:spLocks noChangeArrowheads="1"/>
            </p:cNvSpPr>
            <p:nvPr/>
          </p:nvSpPr>
          <p:spPr bwMode="auto">
            <a:xfrm>
              <a:off x="1631" y="170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28" name="Text Box 256"/>
            <p:cNvSpPr txBox="1">
              <a:spLocks noChangeArrowheads="1"/>
            </p:cNvSpPr>
            <p:nvPr/>
          </p:nvSpPr>
          <p:spPr bwMode="auto">
            <a:xfrm>
              <a:off x="1631" y="215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</p:grpSp>
      <p:grpSp>
        <p:nvGrpSpPr>
          <p:cNvPr id="3374" name="Soln6"/>
          <p:cNvGrpSpPr>
            <a:grpSpLocks/>
          </p:cNvGrpSpPr>
          <p:nvPr/>
        </p:nvGrpSpPr>
        <p:grpSpPr bwMode="auto">
          <a:xfrm>
            <a:off x="4025900" y="558800"/>
            <a:ext cx="719138" cy="3598863"/>
            <a:chOff x="2536" y="352"/>
            <a:chExt cx="453" cy="2267"/>
          </a:xfrm>
        </p:grpSpPr>
        <p:sp>
          <p:nvSpPr>
            <p:cNvPr id="3269" name="Text Box 197"/>
            <p:cNvSpPr txBox="1">
              <a:spLocks noChangeArrowheads="1"/>
            </p:cNvSpPr>
            <p:nvPr/>
          </p:nvSpPr>
          <p:spPr bwMode="auto">
            <a:xfrm>
              <a:off x="2536" y="125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270" name="Text Box 198"/>
            <p:cNvSpPr txBox="1">
              <a:spLocks noChangeArrowheads="1"/>
            </p:cNvSpPr>
            <p:nvPr/>
          </p:nvSpPr>
          <p:spPr bwMode="auto">
            <a:xfrm>
              <a:off x="2536" y="352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t</a:t>
              </a:r>
            </a:p>
          </p:txBody>
        </p:sp>
        <p:sp>
          <p:nvSpPr>
            <p:cNvPr id="3339" name="Text Box 267"/>
            <p:cNvSpPr txBox="1">
              <a:spLocks noChangeArrowheads="1"/>
            </p:cNvSpPr>
            <p:nvPr/>
          </p:nvSpPr>
          <p:spPr bwMode="auto">
            <a:xfrm>
              <a:off x="2536" y="80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h</a:t>
              </a:r>
            </a:p>
          </p:txBody>
        </p:sp>
        <p:sp>
          <p:nvSpPr>
            <p:cNvPr id="3340" name="Text Box 268"/>
            <p:cNvSpPr txBox="1">
              <a:spLocks noChangeArrowheads="1"/>
            </p:cNvSpPr>
            <p:nvPr/>
          </p:nvSpPr>
          <p:spPr bwMode="auto">
            <a:xfrm>
              <a:off x="2536" y="171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41" name="Text Box 269"/>
            <p:cNvSpPr txBox="1">
              <a:spLocks noChangeArrowheads="1"/>
            </p:cNvSpPr>
            <p:nvPr/>
          </p:nvSpPr>
          <p:spPr bwMode="auto">
            <a:xfrm>
              <a:off x="2536" y="216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</p:grpSp>
      <p:grpSp>
        <p:nvGrpSpPr>
          <p:cNvPr id="3284" name="Soln0"/>
          <p:cNvGrpSpPr>
            <a:grpSpLocks/>
          </p:cNvGrpSpPr>
          <p:nvPr/>
        </p:nvGrpSpPr>
        <p:grpSpPr bwMode="auto">
          <a:xfrm>
            <a:off x="2589213" y="549275"/>
            <a:ext cx="5754687" cy="720725"/>
            <a:chOff x="1831" y="4093"/>
            <a:chExt cx="3625" cy="454"/>
          </a:xfrm>
        </p:grpSpPr>
        <p:sp>
          <p:nvSpPr>
            <p:cNvPr id="3285" name="Text Box 213"/>
            <p:cNvSpPr txBox="1">
              <a:spLocks noChangeArrowheads="1"/>
            </p:cNvSpPr>
            <p:nvPr/>
          </p:nvSpPr>
          <p:spPr bwMode="auto">
            <a:xfrm>
              <a:off x="1831" y="409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286" name="Text Box 214"/>
            <p:cNvSpPr txBox="1">
              <a:spLocks noChangeArrowheads="1"/>
            </p:cNvSpPr>
            <p:nvPr/>
          </p:nvSpPr>
          <p:spPr bwMode="auto">
            <a:xfrm>
              <a:off x="228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287" name="Text Box 215"/>
            <p:cNvSpPr txBox="1">
              <a:spLocks noChangeArrowheads="1"/>
            </p:cNvSpPr>
            <p:nvPr/>
          </p:nvSpPr>
          <p:spPr bwMode="auto">
            <a:xfrm>
              <a:off x="2736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t</a:t>
              </a:r>
            </a:p>
          </p:txBody>
        </p:sp>
        <p:sp>
          <p:nvSpPr>
            <p:cNvPr id="3288" name="Text Box 216"/>
            <p:cNvSpPr txBox="1">
              <a:spLocks noChangeArrowheads="1"/>
            </p:cNvSpPr>
            <p:nvPr/>
          </p:nvSpPr>
          <p:spPr bwMode="auto">
            <a:xfrm>
              <a:off x="3190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289" name="Text Box 217"/>
            <p:cNvSpPr txBox="1">
              <a:spLocks noChangeArrowheads="1"/>
            </p:cNvSpPr>
            <p:nvPr/>
          </p:nvSpPr>
          <p:spPr bwMode="auto">
            <a:xfrm>
              <a:off x="364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90" name="Text Box 218"/>
            <p:cNvSpPr txBox="1">
              <a:spLocks noChangeArrowheads="1"/>
            </p:cNvSpPr>
            <p:nvPr/>
          </p:nvSpPr>
          <p:spPr bwMode="auto">
            <a:xfrm>
              <a:off x="4097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291" name="Text Box 219"/>
            <p:cNvSpPr txBox="1">
              <a:spLocks noChangeArrowheads="1"/>
            </p:cNvSpPr>
            <p:nvPr/>
          </p:nvSpPr>
          <p:spPr bwMode="auto">
            <a:xfrm>
              <a:off x="4551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c</a:t>
              </a:r>
            </a:p>
          </p:txBody>
        </p:sp>
        <p:sp>
          <p:nvSpPr>
            <p:cNvPr id="3292" name="Text Box 220"/>
            <p:cNvSpPr txBox="1">
              <a:spLocks noChangeArrowheads="1"/>
            </p:cNvSpPr>
            <p:nvPr/>
          </p:nvSpPr>
          <p:spPr bwMode="auto">
            <a:xfrm>
              <a:off x="500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</p:grpSp>
      <p:grpSp>
        <p:nvGrpSpPr>
          <p:cNvPr id="3375" name="Soln7"/>
          <p:cNvGrpSpPr>
            <a:grpSpLocks/>
          </p:cNvGrpSpPr>
          <p:nvPr/>
        </p:nvGrpSpPr>
        <p:grpSpPr bwMode="auto">
          <a:xfrm>
            <a:off x="7621588" y="549275"/>
            <a:ext cx="723900" cy="4314825"/>
            <a:chOff x="4801" y="346"/>
            <a:chExt cx="456" cy="2718"/>
          </a:xfrm>
        </p:grpSpPr>
        <p:sp>
          <p:nvSpPr>
            <p:cNvPr id="3273" name="Text Box 201"/>
            <p:cNvSpPr txBox="1">
              <a:spLocks noChangeArrowheads="1"/>
            </p:cNvSpPr>
            <p:nvPr/>
          </p:nvSpPr>
          <p:spPr bwMode="auto">
            <a:xfrm>
              <a:off x="4801" y="34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93" name="Text Box 221"/>
            <p:cNvSpPr txBox="1">
              <a:spLocks noChangeArrowheads="1"/>
            </p:cNvSpPr>
            <p:nvPr/>
          </p:nvSpPr>
          <p:spPr bwMode="auto">
            <a:xfrm>
              <a:off x="4801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44" name="Text Box 272"/>
            <p:cNvSpPr txBox="1">
              <a:spLocks noChangeArrowheads="1"/>
            </p:cNvSpPr>
            <p:nvPr/>
          </p:nvSpPr>
          <p:spPr bwMode="auto">
            <a:xfrm>
              <a:off x="4801" y="80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45" name="Text Box 273"/>
            <p:cNvSpPr txBox="1">
              <a:spLocks noChangeArrowheads="1"/>
            </p:cNvSpPr>
            <p:nvPr/>
          </p:nvSpPr>
          <p:spPr bwMode="auto">
            <a:xfrm>
              <a:off x="4801" y="170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j</a:t>
              </a:r>
            </a:p>
          </p:txBody>
        </p:sp>
        <p:sp>
          <p:nvSpPr>
            <p:cNvPr id="3346" name="Text Box 274"/>
            <p:cNvSpPr txBox="1">
              <a:spLocks noChangeArrowheads="1"/>
            </p:cNvSpPr>
            <p:nvPr/>
          </p:nvSpPr>
          <p:spPr bwMode="auto">
            <a:xfrm>
              <a:off x="4801" y="216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47" name="Text Box 275"/>
            <p:cNvSpPr txBox="1">
              <a:spLocks noChangeArrowheads="1"/>
            </p:cNvSpPr>
            <p:nvPr/>
          </p:nvSpPr>
          <p:spPr bwMode="auto">
            <a:xfrm>
              <a:off x="4804" y="261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h</a:t>
              </a:r>
            </a:p>
          </p:txBody>
        </p:sp>
      </p:grpSp>
      <p:grpSp>
        <p:nvGrpSpPr>
          <p:cNvPr id="3376" name="Soln8"/>
          <p:cNvGrpSpPr>
            <a:grpSpLocks/>
          </p:cNvGrpSpPr>
          <p:nvPr/>
        </p:nvGrpSpPr>
        <p:grpSpPr bwMode="auto">
          <a:xfrm>
            <a:off x="6191250" y="3432175"/>
            <a:ext cx="719138" cy="2878138"/>
            <a:chOff x="5865" y="1208"/>
            <a:chExt cx="453" cy="1813"/>
          </a:xfrm>
        </p:grpSpPr>
        <p:sp>
          <p:nvSpPr>
            <p:cNvPr id="3267" name="Text Box 195"/>
            <p:cNvSpPr txBox="1">
              <a:spLocks noChangeArrowheads="1"/>
            </p:cNvSpPr>
            <p:nvPr/>
          </p:nvSpPr>
          <p:spPr bwMode="auto">
            <a:xfrm>
              <a:off x="5865" y="1208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271" name="Text Box 199"/>
            <p:cNvSpPr txBox="1">
              <a:spLocks noChangeArrowheads="1"/>
            </p:cNvSpPr>
            <p:nvPr/>
          </p:nvSpPr>
          <p:spPr bwMode="auto">
            <a:xfrm>
              <a:off x="5865" y="2568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351" name="Text Box 279"/>
            <p:cNvSpPr txBox="1">
              <a:spLocks noChangeArrowheads="1"/>
            </p:cNvSpPr>
            <p:nvPr/>
          </p:nvSpPr>
          <p:spPr bwMode="auto">
            <a:xfrm>
              <a:off x="5865" y="1662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52" name="Text Box 280"/>
            <p:cNvSpPr txBox="1">
              <a:spLocks noChangeArrowheads="1"/>
            </p:cNvSpPr>
            <p:nvPr/>
          </p:nvSpPr>
          <p:spPr bwMode="auto">
            <a:xfrm>
              <a:off x="5865" y="2115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</p:grpSp>
      <p:sp>
        <p:nvSpPr>
          <p:cNvPr id="3360" name="InstructBox" hidden="1"/>
          <p:cNvSpPr txBox="1">
            <a:spLocks noChangeArrowheads="1"/>
          </p:cNvSpPr>
          <p:nvPr/>
        </p:nvSpPr>
        <p:spPr bwMode="auto">
          <a:xfrm>
            <a:off x="0" y="3678238"/>
            <a:ext cx="204152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Click on chosen word slot</a:t>
            </a:r>
          </a:p>
        </p:txBody>
      </p:sp>
      <p:sp>
        <p:nvSpPr>
          <p:cNvPr id="3357" name="Rectangle 285"/>
          <p:cNvSpPr>
            <a:spLocks noChangeArrowheads="1"/>
          </p:cNvSpPr>
          <p:nvPr/>
        </p:nvSpPr>
        <p:spPr bwMode="auto">
          <a:xfrm>
            <a:off x="65088" y="320675"/>
            <a:ext cx="1687512" cy="3346450"/>
          </a:xfrm>
          <a:prstGeom prst="rect">
            <a:avLst/>
          </a:prstGeom>
          <a:gradFill rotWithShape="1">
            <a:gsLst>
              <a:gs pos="0">
                <a:srgbClr val="A953FF"/>
              </a:gs>
              <a:gs pos="100000">
                <a:srgbClr val="A953FF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8" name="Text Box 286"/>
          <p:cNvSpPr txBox="1">
            <a:spLocks noChangeArrowheads="1"/>
          </p:cNvSpPr>
          <p:nvPr/>
        </p:nvSpPr>
        <p:spPr bwMode="auto">
          <a:xfrm>
            <a:off x="131763" y="336550"/>
            <a:ext cx="157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/>
              <a:t>SCORES</a:t>
            </a:r>
          </a:p>
        </p:txBody>
      </p:sp>
      <p:sp>
        <p:nvSpPr>
          <p:cNvPr id="3243" name="Oval 171"/>
          <p:cNvSpPr>
            <a:spLocks noChangeArrowheads="1"/>
          </p:cNvSpPr>
          <p:nvPr/>
        </p:nvSpPr>
        <p:spPr bwMode="auto">
          <a:xfrm>
            <a:off x="792163" y="1063625"/>
            <a:ext cx="900112" cy="900113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5" name="GreenScore"/>
          <p:cNvSpPr txBox="1">
            <a:spLocks noChangeArrowheads="1"/>
          </p:cNvSpPr>
          <p:nvPr/>
        </p:nvSpPr>
        <p:spPr bwMode="auto">
          <a:xfrm>
            <a:off x="852488" y="1190625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19</a:t>
            </a:r>
          </a:p>
        </p:txBody>
      </p:sp>
      <p:sp>
        <p:nvSpPr>
          <p:cNvPr id="3246" name="Oval 174"/>
          <p:cNvSpPr>
            <a:spLocks noChangeArrowheads="1"/>
          </p:cNvSpPr>
          <p:nvPr/>
        </p:nvSpPr>
        <p:spPr bwMode="auto">
          <a:xfrm>
            <a:off x="792163" y="2708275"/>
            <a:ext cx="900112" cy="900113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7" name="GreyScore"/>
          <p:cNvSpPr txBox="1">
            <a:spLocks noChangeArrowheads="1"/>
          </p:cNvSpPr>
          <p:nvPr/>
        </p:nvSpPr>
        <p:spPr bwMode="auto">
          <a:xfrm>
            <a:off x="854075" y="283845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20</a:t>
            </a:r>
          </a:p>
        </p:txBody>
      </p:sp>
      <p:sp>
        <p:nvSpPr>
          <p:cNvPr id="3248" name="Oval 176"/>
          <p:cNvSpPr>
            <a:spLocks noChangeArrowheads="1"/>
          </p:cNvSpPr>
          <p:nvPr/>
        </p:nvSpPr>
        <p:spPr bwMode="auto">
          <a:xfrm>
            <a:off x="250825" y="703263"/>
            <a:ext cx="611188" cy="53975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9" name="Oval 177"/>
          <p:cNvSpPr>
            <a:spLocks noChangeArrowheads="1"/>
          </p:cNvSpPr>
          <p:nvPr/>
        </p:nvSpPr>
        <p:spPr bwMode="auto">
          <a:xfrm>
            <a:off x="250825" y="2349500"/>
            <a:ext cx="611188" cy="541338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0" name="GreenPoints"/>
          <p:cNvSpPr txBox="1">
            <a:spLocks noChangeArrowheads="1"/>
          </p:cNvSpPr>
          <p:nvPr/>
        </p:nvSpPr>
        <p:spPr bwMode="auto">
          <a:xfrm>
            <a:off x="200025" y="652463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3251" name="GreyPoints"/>
          <p:cNvSpPr txBox="1">
            <a:spLocks noChangeArrowheads="1"/>
          </p:cNvSpPr>
          <p:nvPr/>
        </p:nvSpPr>
        <p:spPr bwMode="auto">
          <a:xfrm>
            <a:off x="188913" y="229870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255" name="GreenArrow" hidden="1"/>
          <p:cNvSpPr>
            <a:spLocks noChangeArrowheads="1"/>
          </p:cNvSpPr>
          <p:nvPr/>
        </p:nvSpPr>
        <p:spPr bwMode="auto">
          <a:xfrm>
            <a:off x="127000" y="1352550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6" name="GreyArrow"/>
          <p:cNvSpPr>
            <a:spLocks noChangeArrowheads="1"/>
          </p:cNvSpPr>
          <p:nvPr/>
        </p:nvSpPr>
        <p:spPr bwMode="auto">
          <a:xfrm>
            <a:off x="142875" y="2987675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7" name="WinText"/>
          <p:cNvSpPr>
            <a:spLocks noChangeArrowheads="1" noChangeShapeType="1" noTextEdit="1"/>
          </p:cNvSpPr>
          <p:nvPr/>
        </p:nvSpPr>
        <p:spPr bwMode="auto">
          <a:xfrm>
            <a:off x="169863" y="3711575"/>
            <a:ext cx="1703387" cy="18605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63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WIN!</a:t>
            </a:r>
          </a:p>
        </p:txBody>
      </p:sp>
      <p:sp>
        <p:nvSpPr>
          <p:cNvPr id="3258" name="EndButton">
            <a:hlinkClick r:id="" action="ppaction://macro?name=Finish" highlightClick="1"/>
          </p:cNvPr>
          <p:cNvSpPr>
            <a:spLocks noChangeArrowheads="1"/>
          </p:cNvSpPr>
          <p:nvPr/>
        </p:nvSpPr>
        <p:spPr bwMode="auto">
          <a:xfrm>
            <a:off x="8250238" y="6380163"/>
            <a:ext cx="893762" cy="477837"/>
          </a:xfrm>
          <a:prstGeom prst="actionButtonEnd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61" name="TrumpetSound" hidden="1"/>
          <p:cNvSpPr>
            <a:spLocks noChangeArrowheads="1"/>
          </p:cNvSpPr>
          <p:nvPr/>
        </p:nvSpPr>
        <p:spPr bwMode="auto">
          <a:xfrm>
            <a:off x="2925763" y="6421438"/>
            <a:ext cx="385762" cy="2540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4" name="Slot0" hidden="1">
            <a:hlinkClick r:id="" action="ppaction://macro?name=ChHilite1a"/>
          </p:cNvPr>
          <p:cNvSpPr>
            <a:spLocks noChangeArrowheads="1"/>
          </p:cNvSpPr>
          <p:nvPr/>
        </p:nvSpPr>
        <p:spPr bwMode="auto">
          <a:xfrm>
            <a:off x="2589213" y="549275"/>
            <a:ext cx="5757862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94" name="Slot1" hidden="1">
            <a:hlinkClick r:id="" action="ppaction://macro?name=ChHilite4a"/>
          </p:cNvPr>
          <p:cNvSpPr>
            <a:spLocks noChangeArrowheads="1"/>
          </p:cNvSpPr>
          <p:nvPr/>
        </p:nvSpPr>
        <p:spPr bwMode="auto">
          <a:xfrm>
            <a:off x="4027488" y="1989138"/>
            <a:ext cx="2886075" cy="7191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12" name="Slot2" hidden="1">
            <a:hlinkClick r:id="" action="ppaction://macro?name=ChHilite5a"/>
          </p:cNvPr>
          <p:cNvSpPr>
            <a:spLocks noChangeArrowheads="1"/>
          </p:cNvSpPr>
          <p:nvPr/>
        </p:nvSpPr>
        <p:spPr bwMode="auto">
          <a:xfrm>
            <a:off x="4749800" y="4149725"/>
            <a:ext cx="3594100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17" name="Slot3" hidden="1">
            <a:hlinkClick r:id="" action="ppaction://macro?name=ChHilite6a"/>
          </p:cNvPr>
          <p:cNvSpPr>
            <a:spLocks noChangeArrowheads="1"/>
          </p:cNvSpPr>
          <p:nvPr/>
        </p:nvSpPr>
        <p:spPr bwMode="auto">
          <a:xfrm>
            <a:off x="2589213" y="5588000"/>
            <a:ext cx="2878137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26" name="Slot4" hidden="1">
            <a:hlinkClick r:id="" action="ppaction://macro?name=ChHilite7a"/>
          </p:cNvPr>
          <p:cNvSpPr>
            <a:spLocks noChangeArrowheads="1"/>
          </p:cNvSpPr>
          <p:nvPr/>
        </p:nvSpPr>
        <p:spPr bwMode="auto">
          <a:xfrm>
            <a:off x="6191250" y="5588000"/>
            <a:ext cx="2155825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38" name="Slot5" hidden="1">
            <a:hlinkClick r:id="" action="ppaction://macro?name=ChHilite1d"/>
          </p:cNvPr>
          <p:cNvSpPr>
            <a:spLocks noChangeArrowheads="1"/>
          </p:cNvSpPr>
          <p:nvPr/>
        </p:nvSpPr>
        <p:spPr bwMode="auto">
          <a:xfrm>
            <a:off x="2590800" y="550863"/>
            <a:ext cx="719138" cy="57531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43" name="Slot6" hidden="1">
            <a:hlinkClick r:id="" action="ppaction://macro?name=ChHilite2d"/>
          </p:cNvPr>
          <p:cNvSpPr>
            <a:spLocks noChangeArrowheads="1"/>
          </p:cNvSpPr>
          <p:nvPr/>
        </p:nvSpPr>
        <p:spPr bwMode="auto">
          <a:xfrm>
            <a:off x="4027488" y="550863"/>
            <a:ext cx="719137" cy="35941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0" name="Slot7" hidden="1">
            <a:hlinkClick r:id="" action="ppaction://macro?name=ChHilite3d"/>
          </p:cNvPr>
          <p:cNvSpPr>
            <a:spLocks noChangeArrowheads="1"/>
          </p:cNvSpPr>
          <p:nvPr/>
        </p:nvSpPr>
        <p:spPr bwMode="auto">
          <a:xfrm>
            <a:off x="7626350" y="549275"/>
            <a:ext cx="719138" cy="43180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5" name="Slot8" hidden="1">
            <a:hlinkClick r:id="" action="ppaction://macro?name=ChHilite4d"/>
          </p:cNvPr>
          <p:cNvSpPr>
            <a:spLocks noChangeArrowheads="1"/>
          </p:cNvSpPr>
          <p:nvPr/>
        </p:nvSpPr>
        <p:spPr bwMode="auto">
          <a:xfrm>
            <a:off x="6188075" y="3429000"/>
            <a:ext cx="719138" cy="2878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61" name="ClueBacking"/>
          <p:cNvSpPr>
            <a:spLocks noChangeArrowheads="1"/>
          </p:cNvSpPr>
          <p:nvPr/>
        </p:nvSpPr>
        <p:spPr bwMode="auto">
          <a:xfrm>
            <a:off x="0" y="0"/>
            <a:ext cx="2589213" cy="6858000"/>
          </a:xfrm>
          <a:prstGeom prst="rect">
            <a:avLst/>
          </a:prstGeom>
          <a:solidFill>
            <a:srgbClr val="320064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62" name="QnoBox2" hidden="1"/>
          <p:cNvSpPr txBox="1">
            <a:spLocks noChangeArrowheads="1"/>
          </p:cNvSpPr>
          <p:nvPr/>
        </p:nvSpPr>
        <p:spPr bwMode="auto">
          <a:xfrm>
            <a:off x="0" y="0"/>
            <a:ext cx="2570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5 down</a:t>
            </a:r>
          </a:p>
        </p:txBody>
      </p:sp>
      <p:sp>
        <p:nvSpPr>
          <p:cNvPr id="3363" name="ClueBox2" hidden="1"/>
          <p:cNvSpPr txBox="1">
            <a:spLocks noChangeArrowheads="1"/>
          </p:cNvSpPr>
          <p:nvPr/>
        </p:nvSpPr>
        <p:spPr bwMode="auto">
          <a:xfrm>
            <a:off x="0" y="692150"/>
            <a:ext cx="2551113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/>
              <a:t>A multitude of these are covered when a wanderer is saved. (4)</a:t>
            </a:r>
          </a:p>
        </p:txBody>
      </p:sp>
      <p:sp>
        <p:nvSpPr>
          <p:cNvPr id="3364" name="RightButton2" hidden="1">
            <a:hlinkClick r:id="" action="ppaction://macro?name=RightButtonHit" highlightClick="1">
              <a:snd r:embed="rId3" name="Correct.wav"/>
            </a:hlinkClick>
          </p:cNvPr>
          <p:cNvSpPr>
            <a:spLocks noChangeArrowheads="1"/>
          </p:cNvSpPr>
          <p:nvPr/>
        </p:nvSpPr>
        <p:spPr bwMode="auto">
          <a:xfrm>
            <a:off x="71438" y="6045200"/>
            <a:ext cx="1216025" cy="539750"/>
          </a:xfrm>
          <a:prstGeom prst="actionButtonBlank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Right</a:t>
            </a:r>
          </a:p>
        </p:txBody>
      </p:sp>
      <p:sp>
        <p:nvSpPr>
          <p:cNvPr id="3365" name="WrongButton2" hidden="1">
            <a:hlinkClick r:id="" action="ppaction://macro?name=WrongButtonHit" highlightClick="1">
              <a:snd r:embed="rId4" name="NotRight3.wav"/>
            </a:hlinkClick>
          </p:cNvPr>
          <p:cNvSpPr>
            <a:spLocks noChangeArrowheads="1"/>
          </p:cNvSpPr>
          <p:nvPr/>
        </p:nvSpPr>
        <p:spPr bwMode="auto">
          <a:xfrm>
            <a:off x="1341438" y="6045200"/>
            <a:ext cx="1195387" cy="539750"/>
          </a:xfrm>
          <a:prstGeom prst="actionButtonBlank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Wrong</a:t>
            </a:r>
          </a:p>
        </p:txBody>
      </p:sp>
      <p:sp>
        <p:nvSpPr>
          <p:cNvPr id="3366" name="XwordCover"/>
          <p:cNvSpPr>
            <a:spLocks noChangeAspect="1" noChangeArrowheads="1"/>
          </p:cNvSpPr>
          <p:nvPr/>
        </p:nvSpPr>
        <p:spPr bwMode="auto">
          <a:xfrm>
            <a:off x="8348663" y="549275"/>
            <a:ext cx="5759450" cy="575945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9" name="CommentBox"/>
          <p:cNvSpPr txBox="1">
            <a:spLocks noChangeArrowheads="1"/>
          </p:cNvSpPr>
          <p:nvPr/>
        </p:nvSpPr>
        <p:spPr bwMode="auto">
          <a:xfrm>
            <a:off x="2641600" y="0"/>
            <a:ext cx="5668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Quiz over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Trump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5" grpId="0" animBg="1"/>
      <p:bldP spid="3256" grpId="0" animBg="1"/>
      <p:bldP spid="3257" grpId="0" animBg="1"/>
      <p:bldP spid="32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222375" y="1304925"/>
            <a:ext cx="6588125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Goodbye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4520</TotalTime>
  <Words>101</Words>
  <Application>Microsoft Office PowerPoint</Application>
  <PresentationFormat>On-screen Show (4:3)</PresentationFormat>
  <Paragraphs>71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Comic Sans MS</vt:lpstr>
      <vt:lpstr>Default Design</vt:lpstr>
      <vt:lpstr>Crossword Quiz</vt:lpstr>
      <vt:lpstr>PowerPoint Presentation</vt:lpstr>
      <vt:lpstr>PowerPoint Presentation</vt:lpstr>
    </vt:vector>
  </TitlesOfParts>
  <Company>Westhill Episcopal Church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Crossword Quiz</dc:title>
  <dc:subject>James 5: 7-19</dc:subject>
  <dc:creator>Steve Townsend</dc:creator>
  <cp:keywords>quiz, crossword, Bible</cp:keywords>
  <cp:lastModifiedBy>Stephen Townsend</cp:lastModifiedBy>
  <cp:revision>72</cp:revision>
  <dcterms:created xsi:type="dcterms:W3CDTF">2011-06-23T09:36:35Z</dcterms:created>
  <dcterms:modified xsi:type="dcterms:W3CDTF">2018-12-18T22:43:20Z</dcterms:modified>
</cp:coreProperties>
</file>