
<file path=[Content_Types].xml><?xml version="1.0" encoding="utf-8"?>
<Types xmlns="http://schemas.openxmlformats.org/package/2006/content-types">
  <Default Extension="mp3" ContentType="audio/mpeg"/>
  <Default Extension="png" ContentType="image/png"/>
  <Default Extension="bin" ContentType="application/vnd.ms-office.vbaProject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285FF"/>
    <a:srgbClr val="FFCC99"/>
    <a:srgbClr val="DDDDDD"/>
    <a:srgbClr val="0033CC"/>
    <a:srgbClr val="320064"/>
    <a:srgbClr val="340068"/>
    <a:srgbClr val="45008A"/>
    <a:srgbClr val="7D0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653" y="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58248-F34E-4BB7-9294-F2E91D54D1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51556856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F61835-1366-4BFD-9F38-739BB856AAE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6739491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63402-9647-4C96-9BE2-5294B3554C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183747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726A4-86B4-4DBD-8C81-AF0DC04D89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0991729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4A048-D71C-4B90-8E98-E524EB49CB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6210701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18BC9-D519-40C7-91AF-CC4F7E21023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2344149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723A9-7B26-4D37-8927-2CC08FA590D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1276538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41E15-D879-420C-A50A-00A9B56D9B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1517650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EB0D4-A574-4FB9-9894-B835D0D824A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8766853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8E669-3EBF-4EFE-9B44-CFD7FB94CFE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485870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EA8F6D-C683-44BB-9BA3-CCCB66D598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8342747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/>
            </a:gs>
            <a:gs pos="100000">
              <a:srgbClr val="6600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92BAFE74-B741-4EFD-AF66-6AB8A6B79DC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3" name="AutoShape 405"/>
          <p:cNvSpPr>
            <a:spLocks noChangeArrowheads="1"/>
          </p:cNvSpPr>
          <p:nvPr/>
        </p:nvSpPr>
        <p:spPr bwMode="auto">
          <a:xfrm>
            <a:off x="3529013" y="2390775"/>
            <a:ext cx="1717675" cy="1712913"/>
          </a:xfrm>
          <a:prstGeom prst="bevel">
            <a:avLst>
              <a:gd name="adj" fmla="val 7069"/>
            </a:avLst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4150"/>
            <a:ext cx="9144000" cy="1470025"/>
          </a:xfrm>
        </p:spPr>
        <p:txBody>
          <a:bodyPr anchor="ctr"/>
          <a:lstStyle/>
          <a:p>
            <a:r>
              <a:rPr lang="en-GB" altLang="en-US" sz="7200">
                <a:solidFill>
                  <a:srgbClr val="FFCCFF"/>
                </a:solidFill>
                <a:latin typeface="Comic Sans MS" panose="030F0702030302020204" pitchFamily="66" charset="0"/>
              </a:rPr>
              <a:t>Crossword Quiz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25575"/>
            <a:ext cx="9144000" cy="1079500"/>
          </a:xfrm>
        </p:spPr>
        <p:txBody>
          <a:bodyPr/>
          <a:lstStyle/>
          <a:p>
            <a:r>
              <a:rPr lang="en-GB" altLang="en-US" sz="4800" dirty="0">
                <a:solidFill>
                  <a:srgbClr val="FFCCFF"/>
                </a:solidFill>
                <a:latin typeface="Comic Sans MS" panose="030F0702030302020204" pitchFamily="66" charset="0"/>
              </a:rPr>
              <a:t>On </a:t>
            </a:r>
            <a:r>
              <a:rPr lang="en-GB" altLang="en-US" sz="4800" dirty="0" smtClean="0">
                <a:solidFill>
                  <a:srgbClr val="FFCCFF"/>
                </a:solidFill>
                <a:latin typeface="Comic Sans MS" panose="030F0702030302020204" pitchFamily="66" charset="0"/>
              </a:rPr>
              <a:t>Bible Athletics</a:t>
            </a:r>
            <a:endParaRPr lang="en-GB" altLang="en-US" sz="4800" dirty="0">
              <a:solidFill>
                <a:srgbClr val="FFCCFF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2433" name="Group 385"/>
          <p:cNvGrpSpPr>
            <a:grpSpLocks/>
          </p:cNvGrpSpPr>
          <p:nvPr/>
        </p:nvGrpSpPr>
        <p:grpSpPr bwMode="auto">
          <a:xfrm>
            <a:off x="2051050" y="4329113"/>
            <a:ext cx="5041900" cy="2339975"/>
            <a:chOff x="1292" y="2727"/>
            <a:chExt cx="3176" cy="1474"/>
          </a:xfrm>
        </p:grpSpPr>
        <p:sp>
          <p:nvSpPr>
            <p:cNvPr id="2428" name="AutoShape 380"/>
            <p:cNvSpPr>
              <a:spLocks noChangeArrowheads="1"/>
            </p:cNvSpPr>
            <p:nvPr/>
          </p:nvSpPr>
          <p:spPr bwMode="auto">
            <a:xfrm>
              <a:off x="1292" y="2727"/>
              <a:ext cx="3176" cy="1474"/>
            </a:xfrm>
            <a:prstGeom prst="bevel">
              <a:avLst>
                <a:gd name="adj" fmla="val 4208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29" name="Text Box 381"/>
            <p:cNvSpPr txBox="1">
              <a:spLocks noChangeArrowheads="1"/>
            </p:cNvSpPr>
            <p:nvPr/>
          </p:nvSpPr>
          <p:spPr bwMode="auto">
            <a:xfrm>
              <a:off x="1519" y="3067"/>
              <a:ext cx="1701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4000"/>
                <a:t>Click team to go first</a:t>
              </a:r>
            </a:p>
          </p:txBody>
        </p:sp>
      </p:grpSp>
      <p:sp>
        <p:nvSpPr>
          <p:cNvPr id="2430" name="AutoShape 382">
            <a:hlinkClick r:id="" action="ppaction://macro?name=ClickGreenFace"/>
          </p:cNvPr>
          <p:cNvSpPr>
            <a:spLocks noChangeArrowheads="1"/>
          </p:cNvSpPr>
          <p:nvPr/>
        </p:nvSpPr>
        <p:spPr bwMode="auto">
          <a:xfrm>
            <a:off x="5472113" y="4508500"/>
            <a:ext cx="1079500" cy="901700"/>
          </a:xfrm>
          <a:prstGeom prst="smileyFace">
            <a:avLst>
              <a:gd name="adj" fmla="val 4653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2" name="AutoShape 384">
            <a:hlinkClick r:id="" action="ppaction://macro?name=ClickGreyFace"/>
          </p:cNvPr>
          <p:cNvSpPr>
            <a:spLocks noChangeArrowheads="1"/>
          </p:cNvSpPr>
          <p:nvPr/>
        </p:nvSpPr>
        <p:spPr bwMode="auto">
          <a:xfrm>
            <a:off x="5472113" y="5589588"/>
            <a:ext cx="1079500" cy="901700"/>
          </a:xfrm>
          <a:prstGeom prst="smileyFace">
            <a:avLst>
              <a:gd name="adj" fmla="val -4653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6" name="Rectangle 388"/>
          <p:cNvSpPr>
            <a:spLocks noChangeArrowheads="1"/>
          </p:cNvSpPr>
          <p:nvPr/>
        </p:nvSpPr>
        <p:spPr bwMode="auto">
          <a:xfrm>
            <a:off x="36718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7" name="Rectangle 389"/>
          <p:cNvSpPr>
            <a:spLocks noChangeArrowheads="1"/>
          </p:cNvSpPr>
          <p:nvPr/>
        </p:nvSpPr>
        <p:spPr bwMode="auto">
          <a:xfrm>
            <a:off x="4032250" y="2528888"/>
            <a:ext cx="360363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8" name="Rectangle 390"/>
          <p:cNvSpPr>
            <a:spLocks noChangeArrowheads="1"/>
          </p:cNvSpPr>
          <p:nvPr/>
        </p:nvSpPr>
        <p:spPr bwMode="auto">
          <a:xfrm>
            <a:off x="4032250" y="2889250"/>
            <a:ext cx="360363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9" name="Rectangle 391"/>
          <p:cNvSpPr>
            <a:spLocks noChangeArrowheads="1"/>
          </p:cNvSpPr>
          <p:nvPr/>
        </p:nvSpPr>
        <p:spPr bwMode="auto">
          <a:xfrm>
            <a:off x="3671888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0" name="Rectangle 392"/>
          <p:cNvSpPr>
            <a:spLocks noChangeArrowheads="1"/>
          </p:cNvSpPr>
          <p:nvPr/>
        </p:nvSpPr>
        <p:spPr bwMode="auto">
          <a:xfrm>
            <a:off x="36718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1" name="Rectangle 393"/>
          <p:cNvSpPr>
            <a:spLocks noChangeArrowheads="1"/>
          </p:cNvSpPr>
          <p:nvPr/>
        </p:nvSpPr>
        <p:spPr bwMode="auto">
          <a:xfrm>
            <a:off x="4751388" y="2889250"/>
            <a:ext cx="360362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2" name="Rectangle 394"/>
          <p:cNvSpPr>
            <a:spLocks noChangeArrowheads="1"/>
          </p:cNvSpPr>
          <p:nvPr/>
        </p:nvSpPr>
        <p:spPr bwMode="auto">
          <a:xfrm>
            <a:off x="4392613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3" name="Rectangle 395"/>
          <p:cNvSpPr>
            <a:spLocks noChangeArrowheads="1"/>
          </p:cNvSpPr>
          <p:nvPr/>
        </p:nvSpPr>
        <p:spPr bwMode="auto">
          <a:xfrm>
            <a:off x="47513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4" name="Rectangle 396"/>
          <p:cNvSpPr>
            <a:spLocks noChangeArrowheads="1"/>
          </p:cNvSpPr>
          <p:nvPr/>
        </p:nvSpPr>
        <p:spPr bwMode="auto">
          <a:xfrm>
            <a:off x="36718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5" name="Rectangle 397"/>
          <p:cNvSpPr>
            <a:spLocks noChangeArrowheads="1"/>
          </p:cNvSpPr>
          <p:nvPr/>
        </p:nvSpPr>
        <p:spPr bwMode="auto">
          <a:xfrm>
            <a:off x="4032250" y="3249613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6" name="Rectangle 398"/>
          <p:cNvSpPr>
            <a:spLocks noChangeArrowheads="1"/>
          </p:cNvSpPr>
          <p:nvPr/>
        </p:nvSpPr>
        <p:spPr bwMode="auto">
          <a:xfrm>
            <a:off x="4032250" y="3608388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7" name="Rectangle 399"/>
          <p:cNvSpPr>
            <a:spLocks noChangeArrowheads="1"/>
          </p:cNvSpPr>
          <p:nvPr/>
        </p:nvSpPr>
        <p:spPr bwMode="auto">
          <a:xfrm>
            <a:off x="4392613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8" name="Rectangle 400"/>
          <p:cNvSpPr>
            <a:spLocks noChangeArrowheads="1"/>
          </p:cNvSpPr>
          <p:nvPr/>
        </p:nvSpPr>
        <p:spPr bwMode="auto">
          <a:xfrm>
            <a:off x="4392613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9" name="Rectangle 401"/>
          <p:cNvSpPr>
            <a:spLocks noChangeArrowheads="1"/>
          </p:cNvSpPr>
          <p:nvPr/>
        </p:nvSpPr>
        <p:spPr bwMode="auto">
          <a:xfrm>
            <a:off x="47513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0" name="Rectangle 402"/>
          <p:cNvSpPr>
            <a:spLocks noChangeArrowheads="1"/>
          </p:cNvSpPr>
          <p:nvPr/>
        </p:nvSpPr>
        <p:spPr bwMode="auto">
          <a:xfrm>
            <a:off x="4392613" y="2528888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1" name="Rectangle 403"/>
          <p:cNvSpPr>
            <a:spLocks noChangeArrowheads="1"/>
          </p:cNvSpPr>
          <p:nvPr/>
        </p:nvSpPr>
        <p:spPr bwMode="auto">
          <a:xfrm>
            <a:off x="47513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Intro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0" grpId="0" animBg="1"/>
      <p:bldP spid="2432" grpId="0" animBg="1"/>
      <p:bldP spid="2436" grpId="0" animBg="1"/>
      <p:bldP spid="2437" grpId="0" animBg="1"/>
      <p:bldP spid="2438" grpId="0" animBg="1"/>
      <p:bldP spid="2439" grpId="0" animBg="1"/>
      <p:bldP spid="2440" grpId="0" animBg="1"/>
      <p:bldP spid="2441" grpId="0" animBg="1"/>
      <p:bldP spid="2442" grpId="0" animBg="1"/>
      <p:bldP spid="2443" grpId="0" animBg="1"/>
      <p:bldP spid="2444" grpId="0" animBg="1"/>
      <p:bldP spid="2445" grpId="0" animBg="1"/>
      <p:bldP spid="2446" grpId="0" animBg="1"/>
      <p:bldP spid="2447" grpId="0" animBg="1"/>
      <p:bldP spid="2448" grpId="0" animBg="1"/>
      <p:bldP spid="2449" grpId="0" animBg="1"/>
      <p:bldP spid="2450" grpId="0" animBg="1"/>
      <p:bldP spid="24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7" name="XwordFrame"/>
          <p:cNvGrpSpPr>
            <a:grpSpLocks/>
          </p:cNvGrpSpPr>
          <p:nvPr/>
        </p:nvGrpSpPr>
        <p:grpSpPr bwMode="auto">
          <a:xfrm>
            <a:off x="2589213" y="534988"/>
            <a:ext cx="5759450" cy="5773737"/>
            <a:chOff x="1631" y="337"/>
            <a:chExt cx="3628" cy="3637"/>
          </a:xfrm>
        </p:grpSpPr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631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1631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1631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1631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r>
                <a:rPr lang="en-GB" sz="2000" dirty="0" smtClean="0">
                  <a:solidFill>
                    <a:schemeClr val="tx1"/>
                  </a:solidFill>
                </a:rPr>
                <a:t>6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1631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1631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1631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r>
                <a:rPr lang="en-GB" sz="2000" dirty="0" smtClean="0">
                  <a:solidFill>
                    <a:schemeClr val="tx1"/>
                  </a:solidFill>
                </a:rPr>
                <a:t>8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1631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2085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5" name="Rectangle 23"/>
            <p:cNvSpPr>
              <a:spLocks noChangeArrowheads="1"/>
            </p:cNvSpPr>
            <p:nvPr/>
          </p:nvSpPr>
          <p:spPr bwMode="auto">
            <a:xfrm>
              <a:off x="2085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r>
                <a:rPr lang="en-GB" sz="2000" dirty="0" smtClean="0">
                  <a:solidFill>
                    <a:schemeClr val="tx1"/>
                  </a:solidFill>
                </a:rPr>
                <a:t>4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096" name="Rectangle 24"/>
            <p:cNvSpPr>
              <a:spLocks noChangeArrowheads="1"/>
            </p:cNvSpPr>
            <p:nvPr/>
          </p:nvSpPr>
          <p:spPr bwMode="auto">
            <a:xfrm>
              <a:off x="2085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2085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8" name="Rectangle 26"/>
            <p:cNvSpPr>
              <a:spLocks noChangeArrowheads="1"/>
            </p:cNvSpPr>
            <p:nvPr/>
          </p:nvSpPr>
          <p:spPr bwMode="auto">
            <a:xfrm>
              <a:off x="2085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9" name="Rectangle 27"/>
            <p:cNvSpPr>
              <a:spLocks noChangeArrowheads="1"/>
            </p:cNvSpPr>
            <p:nvPr/>
          </p:nvSpPr>
          <p:spPr bwMode="auto">
            <a:xfrm>
              <a:off x="2085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0" name="Rectangle 28"/>
            <p:cNvSpPr>
              <a:spLocks noChangeArrowheads="1"/>
            </p:cNvSpPr>
            <p:nvPr/>
          </p:nvSpPr>
          <p:spPr bwMode="auto">
            <a:xfrm>
              <a:off x="2085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1" name="Rectangle 29"/>
            <p:cNvSpPr>
              <a:spLocks noChangeArrowheads="1"/>
            </p:cNvSpPr>
            <p:nvPr/>
          </p:nvSpPr>
          <p:spPr bwMode="auto">
            <a:xfrm>
              <a:off x="2085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2" name="Rectangle 30"/>
            <p:cNvSpPr>
              <a:spLocks noChangeArrowheads="1"/>
            </p:cNvSpPr>
            <p:nvPr/>
          </p:nvSpPr>
          <p:spPr bwMode="auto">
            <a:xfrm>
              <a:off x="2538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3" name="Rectangle 31"/>
            <p:cNvSpPr>
              <a:spLocks noChangeArrowheads="1"/>
            </p:cNvSpPr>
            <p:nvPr/>
          </p:nvSpPr>
          <p:spPr bwMode="auto">
            <a:xfrm>
              <a:off x="2538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4" name="Rectangle 32"/>
            <p:cNvSpPr>
              <a:spLocks noChangeArrowheads="1"/>
            </p:cNvSpPr>
            <p:nvPr/>
          </p:nvSpPr>
          <p:spPr bwMode="auto">
            <a:xfrm>
              <a:off x="2538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5" name="Rectangle 33"/>
            <p:cNvSpPr>
              <a:spLocks noChangeArrowheads="1"/>
            </p:cNvSpPr>
            <p:nvPr/>
          </p:nvSpPr>
          <p:spPr bwMode="auto">
            <a:xfrm>
              <a:off x="2538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6" name="Rectangle 34"/>
            <p:cNvSpPr>
              <a:spLocks noChangeArrowheads="1"/>
            </p:cNvSpPr>
            <p:nvPr/>
          </p:nvSpPr>
          <p:spPr bwMode="auto">
            <a:xfrm>
              <a:off x="2538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2538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8" name="Rectangle 36"/>
            <p:cNvSpPr>
              <a:spLocks noChangeArrowheads="1"/>
            </p:cNvSpPr>
            <p:nvPr/>
          </p:nvSpPr>
          <p:spPr bwMode="auto">
            <a:xfrm>
              <a:off x="2538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9" name="Rectangle 37"/>
            <p:cNvSpPr>
              <a:spLocks noChangeArrowheads="1"/>
            </p:cNvSpPr>
            <p:nvPr/>
          </p:nvSpPr>
          <p:spPr bwMode="auto">
            <a:xfrm>
              <a:off x="2538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0" name="Rectangle 38"/>
            <p:cNvSpPr>
              <a:spLocks noChangeArrowheads="1"/>
            </p:cNvSpPr>
            <p:nvPr/>
          </p:nvSpPr>
          <p:spPr bwMode="auto">
            <a:xfrm>
              <a:off x="2992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1" name="Rectangle 39"/>
            <p:cNvSpPr>
              <a:spLocks noChangeArrowheads="1"/>
            </p:cNvSpPr>
            <p:nvPr/>
          </p:nvSpPr>
          <p:spPr bwMode="auto">
            <a:xfrm>
              <a:off x="2992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2" name="Rectangle 40"/>
            <p:cNvSpPr>
              <a:spLocks noChangeArrowheads="1"/>
            </p:cNvSpPr>
            <p:nvPr/>
          </p:nvSpPr>
          <p:spPr bwMode="auto">
            <a:xfrm>
              <a:off x="2992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3" name="Rectangle 41"/>
            <p:cNvSpPr>
              <a:spLocks noChangeArrowheads="1"/>
            </p:cNvSpPr>
            <p:nvPr/>
          </p:nvSpPr>
          <p:spPr bwMode="auto">
            <a:xfrm>
              <a:off x="2992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4" name="Rectangle 42"/>
            <p:cNvSpPr>
              <a:spLocks noChangeArrowheads="1"/>
            </p:cNvSpPr>
            <p:nvPr/>
          </p:nvSpPr>
          <p:spPr bwMode="auto">
            <a:xfrm>
              <a:off x="2992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5" name="Rectangle 43"/>
            <p:cNvSpPr>
              <a:spLocks noChangeArrowheads="1"/>
            </p:cNvSpPr>
            <p:nvPr/>
          </p:nvSpPr>
          <p:spPr bwMode="auto">
            <a:xfrm>
              <a:off x="2992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6" name="Rectangle 44"/>
            <p:cNvSpPr>
              <a:spLocks noChangeArrowheads="1"/>
            </p:cNvSpPr>
            <p:nvPr/>
          </p:nvSpPr>
          <p:spPr bwMode="auto">
            <a:xfrm>
              <a:off x="2992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7" name="Rectangle 45"/>
            <p:cNvSpPr>
              <a:spLocks noChangeArrowheads="1"/>
            </p:cNvSpPr>
            <p:nvPr/>
          </p:nvSpPr>
          <p:spPr bwMode="auto">
            <a:xfrm>
              <a:off x="2992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8" name="Rectangle 46"/>
            <p:cNvSpPr>
              <a:spLocks noChangeArrowheads="1"/>
            </p:cNvSpPr>
            <p:nvPr/>
          </p:nvSpPr>
          <p:spPr bwMode="auto">
            <a:xfrm>
              <a:off x="3445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9" name="Rectangle 47"/>
            <p:cNvSpPr>
              <a:spLocks noChangeArrowheads="1"/>
            </p:cNvSpPr>
            <p:nvPr/>
          </p:nvSpPr>
          <p:spPr bwMode="auto">
            <a:xfrm>
              <a:off x="3445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0" name="Rectangle 48"/>
            <p:cNvSpPr>
              <a:spLocks noChangeArrowheads="1"/>
            </p:cNvSpPr>
            <p:nvPr/>
          </p:nvSpPr>
          <p:spPr bwMode="auto">
            <a:xfrm>
              <a:off x="3445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1" name="Rectangle 49"/>
            <p:cNvSpPr>
              <a:spLocks noChangeArrowheads="1"/>
            </p:cNvSpPr>
            <p:nvPr/>
          </p:nvSpPr>
          <p:spPr bwMode="auto">
            <a:xfrm>
              <a:off x="3445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2" name="Rectangle 50"/>
            <p:cNvSpPr>
              <a:spLocks noChangeArrowheads="1"/>
            </p:cNvSpPr>
            <p:nvPr/>
          </p:nvSpPr>
          <p:spPr bwMode="auto">
            <a:xfrm>
              <a:off x="3445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3" name="Rectangle 51"/>
            <p:cNvSpPr>
              <a:spLocks noChangeArrowheads="1"/>
            </p:cNvSpPr>
            <p:nvPr/>
          </p:nvSpPr>
          <p:spPr bwMode="auto">
            <a:xfrm>
              <a:off x="3445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4" name="Rectangle 52"/>
            <p:cNvSpPr>
              <a:spLocks noChangeArrowheads="1"/>
            </p:cNvSpPr>
            <p:nvPr/>
          </p:nvSpPr>
          <p:spPr bwMode="auto">
            <a:xfrm>
              <a:off x="3445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r>
                <a:rPr lang="en-GB" sz="2000" dirty="0">
                  <a:solidFill>
                    <a:schemeClr val="tx1"/>
                  </a:solidFill>
                </a:rPr>
                <a:t>9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125" name="Rectangle 53"/>
            <p:cNvSpPr>
              <a:spLocks noChangeArrowheads="1"/>
            </p:cNvSpPr>
            <p:nvPr/>
          </p:nvSpPr>
          <p:spPr bwMode="auto">
            <a:xfrm>
              <a:off x="3446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126" name="Rectangle 54"/>
            <p:cNvSpPr>
              <a:spLocks noChangeArrowheads="1"/>
            </p:cNvSpPr>
            <p:nvPr/>
          </p:nvSpPr>
          <p:spPr bwMode="auto">
            <a:xfrm>
              <a:off x="3899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7" name="Rectangle 55"/>
            <p:cNvSpPr>
              <a:spLocks noChangeArrowheads="1"/>
            </p:cNvSpPr>
            <p:nvPr/>
          </p:nvSpPr>
          <p:spPr bwMode="auto">
            <a:xfrm>
              <a:off x="3899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8" name="Rectangle 56"/>
            <p:cNvSpPr>
              <a:spLocks noChangeArrowheads="1"/>
            </p:cNvSpPr>
            <p:nvPr/>
          </p:nvSpPr>
          <p:spPr bwMode="auto">
            <a:xfrm>
              <a:off x="3899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9" name="Rectangle 57"/>
            <p:cNvSpPr>
              <a:spLocks noChangeArrowheads="1"/>
            </p:cNvSpPr>
            <p:nvPr/>
          </p:nvSpPr>
          <p:spPr bwMode="auto">
            <a:xfrm>
              <a:off x="3899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0" name="Rectangle 58"/>
            <p:cNvSpPr>
              <a:spLocks noChangeArrowheads="1"/>
            </p:cNvSpPr>
            <p:nvPr/>
          </p:nvSpPr>
          <p:spPr bwMode="auto">
            <a:xfrm>
              <a:off x="3899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1" name="Rectangle 59"/>
            <p:cNvSpPr>
              <a:spLocks noChangeArrowheads="1"/>
            </p:cNvSpPr>
            <p:nvPr/>
          </p:nvSpPr>
          <p:spPr bwMode="auto">
            <a:xfrm>
              <a:off x="3899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r>
                <a:rPr lang="en-GB" sz="2000" dirty="0" smtClean="0">
                  <a:solidFill>
                    <a:schemeClr val="tx1"/>
                  </a:solidFill>
                </a:rPr>
                <a:t>7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132" name="Rectangle 60"/>
            <p:cNvSpPr>
              <a:spLocks noChangeArrowheads="1"/>
            </p:cNvSpPr>
            <p:nvPr/>
          </p:nvSpPr>
          <p:spPr bwMode="auto">
            <a:xfrm>
              <a:off x="3899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3" name="Rectangle 61"/>
            <p:cNvSpPr>
              <a:spLocks noChangeArrowheads="1"/>
            </p:cNvSpPr>
            <p:nvPr/>
          </p:nvSpPr>
          <p:spPr bwMode="auto">
            <a:xfrm>
              <a:off x="3899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4" name="Rectangle 62"/>
            <p:cNvSpPr>
              <a:spLocks noChangeArrowheads="1"/>
            </p:cNvSpPr>
            <p:nvPr/>
          </p:nvSpPr>
          <p:spPr bwMode="auto">
            <a:xfrm>
              <a:off x="4353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5" name="Rectangle 63"/>
            <p:cNvSpPr>
              <a:spLocks noChangeArrowheads="1"/>
            </p:cNvSpPr>
            <p:nvPr/>
          </p:nvSpPr>
          <p:spPr bwMode="auto">
            <a:xfrm>
              <a:off x="4353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6" name="Rectangle 64"/>
            <p:cNvSpPr>
              <a:spLocks noChangeArrowheads="1"/>
            </p:cNvSpPr>
            <p:nvPr/>
          </p:nvSpPr>
          <p:spPr bwMode="auto">
            <a:xfrm>
              <a:off x="4353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7" name="Rectangle 65"/>
            <p:cNvSpPr>
              <a:spLocks noChangeArrowheads="1"/>
            </p:cNvSpPr>
            <p:nvPr/>
          </p:nvSpPr>
          <p:spPr bwMode="auto">
            <a:xfrm>
              <a:off x="4353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8" name="Rectangle 66"/>
            <p:cNvSpPr>
              <a:spLocks noChangeArrowheads="1"/>
            </p:cNvSpPr>
            <p:nvPr/>
          </p:nvSpPr>
          <p:spPr bwMode="auto">
            <a:xfrm>
              <a:off x="4353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9" name="Rectangle 67"/>
            <p:cNvSpPr>
              <a:spLocks noChangeArrowheads="1"/>
            </p:cNvSpPr>
            <p:nvPr/>
          </p:nvSpPr>
          <p:spPr bwMode="auto">
            <a:xfrm>
              <a:off x="4353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0" name="Rectangle 68"/>
            <p:cNvSpPr>
              <a:spLocks noChangeArrowheads="1"/>
            </p:cNvSpPr>
            <p:nvPr/>
          </p:nvSpPr>
          <p:spPr bwMode="auto">
            <a:xfrm>
              <a:off x="4353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1" name="Rectangle 69"/>
            <p:cNvSpPr>
              <a:spLocks noChangeArrowheads="1"/>
            </p:cNvSpPr>
            <p:nvPr/>
          </p:nvSpPr>
          <p:spPr bwMode="auto">
            <a:xfrm>
              <a:off x="4353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2" name="Rectangle 70"/>
            <p:cNvSpPr>
              <a:spLocks noChangeArrowheads="1"/>
            </p:cNvSpPr>
            <p:nvPr/>
          </p:nvSpPr>
          <p:spPr bwMode="auto">
            <a:xfrm>
              <a:off x="4806" y="34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l"/>
              <a:r>
                <a:rPr lang="en-GB" sz="2000" dirty="0" smtClean="0">
                  <a:solidFill>
                    <a:schemeClr val="tx1"/>
                  </a:solidFill>
                </a:rPr>
                <a:t>3</a:t>
              </a:r>
              <a:endParaRPr lang="en-GB" sz="2000" dirty="0">
                <a:solidFill>
                  <a:schemeClr val="tx1"/>
                </a:solidFill>
              </a:endParaRPr>
            </a:p>
          </p:txBody>
        </p:sp>
        <p:sp>
          <p:nvSpPr>
            <p:cNvPr id="3143" name="Rectangle 71"/>
            <p:cNvSpPr>
              <a:spLocks noChangeArrowheads="1"/>
            </p:cNvSpPr>
            <p:nvPr/>
          </p:nvSpPr>
          <p:spPr bwMode="auto">
            <a:xfrm>
              <a:off x="4806" y="799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4" name="Rectangle 72"/>
            <p:cNvSpPr>
              <a:spLocks noChangeArrowheads="1"/>
            </p:cNvSpPr>
            <p:nvPr/>
          </p:nvSpPr>
          <p:spPr bwMode="auto">
            <a:xfrm>
              <a:off x="4806" y="1253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5" name="Rectangle 73"/>
            <p:cNvSpPr>
              <a:spLocks noChangeArrowheads="1"/>
            </p:cNvSpPr>
            <p:nvPr/>
          </p:nvSpPr>
          <p:spPr bwMode="auto">
            <a:xfrm>
              <a:off x="4806" y="1706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6" name="Rectangle 74"/>
            <p:cNvSpPr>
              <a:spLocks noChangeArrowheads="1"/>
            </p:cNvSpPr>
            <p:nvPr/>
          </p:nvSpPr>
          <p:spPr bwMode="auto">
            <a:xfrm>
              <a:off x="4806" y="2160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7" name="Rectangle 75"/>
            <p:cNvSpPr>
              <a:spLocks noChangeArrowheads="1"/>
            </p:cNvSpPr>
            <p:nvPr/>
          </p:nvSpPr>
          <p:spPr bwMode="auto">
            <a:xfrm>
              <a:off x="4806" y="2614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8" name="Rectangle 76"/>
            <p:cNvSpPr>
              <a:spLocks noChangeArrowheads="1"/>
            </p:cNvSpPr>
            <p:nvPr/>
          </p:nvSpPr>
          <p:spPr bwMode="auto">
            <a:xfrm>
              <a:off x="4806" y="3067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9" name="Rectangle 77"/>
            <p:cNvSpPr>
              <a:spLocks noChangeArrowheads="1"/>
            </p:cNvSpPr>
            <p:nvPr/>
          </p:nvSpPr>
          <p:spPr bwMode="auto">
            <a:xfrm>
              <a:off x="4806" y="3521"/>
              <a:ext cx="453" cy="453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8" name="Text Box 86"/>
            <p:cNvSpPr txBox="1">
              <a:spLocks noChangeArrowheads="1"/>
            </p:cNvSpPr>
            <p:nvPr/>
          </p:nvSpPr>
          <p:spPr bwMode="auto">
            <a:xfrm>
              <a:off x="1631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3160" name="Text Box 88"/>
            <p:cNvSpPr txBox="1">
              <a:spLocks noChangeArrowheads="1"/>
            </p:cNvSpPr>
            <p:nvPr/>
          </p:nvSpPr>
          <p:spPr bwMode="auto">
            <a:xfrm>
              <a:off x="2543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 dirty="0" smtClean="0">
                  <a:solidFill>
                    <a:schemeClr val="tx1"/>
                  </a:solidFill>
                </a:rPr>
                <a:t>1</a:t>
              </a: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3161" name="Text Box 89"/>
            <p:cNvSpPr txBox="1">
              <a:spLocks noChangeArrowheads="1"/>
            </p:cNvSpPr>
            <p:nvPr/>
          </p:nvSpPr>
          <p:spPr bwMode="auto">
            <a:xfrm>
              <a:off x="4343" y="337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3162" name="Text Box 90"/>
            <p:cNvSpPr txBox="1">
              <a:spLocks noChangeArrowheads="1"/>
            </p:cNvSpPr>
            <p:nvPr/>
          </p:nvSpPr>
          <p:spPr bwMode="auto">
            <a:xfrm>
              <a:off x="3442" y="2150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3163" name="Text Box 91"/>
            <p:cNvSpPr txBox="1">
              <a:spLocks noChangeArrowheads="1"/>
            </p:cNvSpPr>
            <p:nvPr/>
          </p:nvSpPr>
          <p:spPr bwMode="auto">
            <a:xfrm>
              <a:off x="1631" y="1237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3084" name="Text Box 12"/>
            <p:cNvSpPr txBox="1">
              <a:spLocks noChangeArrowheads="1"/>
            </p:cNvSpPr>
            <p:nvPr/>
          </p:nvSpPr>
          <p:spPr bwMode="auto">
            <a:xfrm>
              <a:off x="1633" y="352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3263" name="Text Box 191"/>
            <p:cNvSpPr txBox="1">
              <a:spLocks noChangeArrowheads="1"/>
            </p:cNvSpPr>
            <p:nvPr/>
          </p:nvSpPr>
          <p:spPr bwMode="auto">
            <a:xfrm>
              <a:off x="3446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 dirty="0" smtClean="0">
                  <a:solidFill>
                    <a:schemeClr val="tx1"/>
                  </a:solidFill>
                </a:rPr>
                <a:t>2</a:t>
              </a:r>
              <a:endParaRPr lang="en-GB" altLang="en-US" sz="2000" dirty="0">
                <a:solidFill>
                  <a:schemeClr val="tx1"/>
                </a:solidFill>
              </a:endParaRPr>
            </a:p>
          </p:txBody>
        </p:sp>
        <p:sp>
          <p:nvSpPr>
            <p:cNvPr id="3367" name="Text Box 295"/>
            <p:cNvSpPr txBox="1">
              <a:spLocks noChangeArrowheads="1"/>
            </p:cNvSpPr>
            <p:nvPr/>
          </p:nvSpPr>
          <p:spPr bwMode="auto">
            <a:xfrm>
              <a:off x="2997" y="2618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endParaRPr lang="en-GB" altLang="en-US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80" name="Soln2" hidden="1"/>
          <p:cNvGrpSpPr>
            <a:grpSpLocks/>
          </p:cNvGrpSpPr>
          <p:nvPr/>
        </p:nvGrpSpPr>
        <p:grpSpPr bwMode="auto">
          <a:xfrm>
            <a:off x="2588400" y="4874400"/>
            <a:ext cx="2157412" cy="719138"/>
            <a:chOff x="5943" y="2227"/>
            <a:chExt cx="1359" cy="453"/>
          </a:xfrm>
        </p:grpSpPr>
        <p:sp>
          <p:nvSpPr>
            <p:cNvPr id="3305" name="Text Box 233" hidden="1"/>
            <p:cNvSpPr txBox="1">
              <a:spLocks noChangeArrowheads="1"/>
            </p:cNvSpPr>
            <p:nvPr/>
          </p:nvSpPr>
          <p:spPr bwMode="auto">
            <a:xfrm>
              <a:off x="6396" y="22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06" name="Text Box 234" hidden="1"/>
            <p:cNvSpPr txBox="1">
              <a:spLocks noChangeArrowheads="1"/>
            </p:cNvSpPr>
            <p:nvPr/>
          </p:nvSpPr>
          <p:spPr bwMode="auto">
            <a:xfrm>
              <a:off x="6849" y="22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08" name="Text Box 236" hidden="1"/>
            <p:cNvSpPr txBox="1">
              <a:spLocks noChangeArrowheads="1"/>
            </p:cNvSpPr>
            <p:nvPr/>
          </p:nvSpPr>
          <p:spPr bwMode="auto">
            <a:xfrm>
              <a:off x="5943" y="22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r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95" name="Soln5" hidden="1"/>
          <p:cNvGrpSpPr>
            <a:grpSpLocks/>
          </p:cNvGrpSpPr>
          <p:nvPr/>
        </p:nvGrpSpPr>
        <p:grpSpPr bwMode="auto">
          <a:xfrm>
            <a:off x="5472000" y="557213"/>
            <a:ext cx="719137" cy="3598862"/>
            <a:chOff x="8161" y="226"/>
            <a:chExt cx="453" cy="2267"/>
          </a:xfrm>
        </p:grpSpPr>
        <p:sp>
          <p:nvSpPr>
            <p:cNvPr id="3266" name="Text Box 194" hidden="1"/>
            <p:cNvSpPr txBox="1">
              <a:spLocks noChangeArrowheads="1"/>
            </p:cNvSpPr>
            <p:nvPr/>
          </p:nvSpPr>
          <p:spPr bwMode="auto">
            <a:xfrm>
              <a:off x="8161" y="22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h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18" name="Text Box 246" hidden="1"/>
            <p:cNvSpPr txBox="1">
              <a:spLocks noChangeArrowheads="1"/>
            </p:cNvSpPr>
            <p:nvPr/>
          </p:nvSpPr>
          <p:spPr bwMode="auto">
            <a:xfrm>
              <a:off x="8161" y="68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19" name="Text Box 247" hidden="1"/>
            <p:cNvSpPr txBox="1">
              <a:spLocks noChangeArrowheads="1"/>
            </p:cNvSpPr>
            <p:nvPr/>
          </p:nvSpPr>
          <p:spPr bwMode="auto">
            <a:xfrm>
              <a:off x="8161" y="113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g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27" name="Text Box 255" hidden="1"/>
            <p:cNvSpPr txBox="1">
              <a:spLocks noChangeArrowheads="1"/>
            </p:cNvSpPr>
            <p:nvPr/>
          </p:nvSpPr>
          <p:spPr bwMode="auto">
            <a:xfrm>
              <a:off x="8161" y="158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28" name="Text Box 256" hidden="1"/>
            <p:cNvSpPr txBox="1">
              <a:spLocks noChangeArrowheads="1"/>
            </p:cNvSpPr>
            <p:nvPr/>
          </p:nvSpPr>
          <p:spPr bwMode="auto">
            <a:xfrm>
              <a:off x="8161" y="204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r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Soln0" hidden="1"/>
          <p:cNvGrpSpPr/>
          <p:nvPr/>
        </p:nvGrpSpPr>
        <p:grpSpPr>
          <a:xfrm>
            <a:off x="3312000" y="1278000"/>
            <a:ext cx="5037138" cy="720726"/>
            <a:chOff x="2590800" y="557213"/>
            <a:chExt cx="5037138" cy="720726"/>
          </a:xfrm>
        </p:grpSpPr>
        <p:sp>
          <p:nvSpPr>
            <p:cNvPr id="3285" name="Text Box 213" hidden="1"/>
            <p:cNvSpPr txBox="1">
              <a:spLocks noChangeArrowheads="1"/>
            </p:cNvSpPr>
            <p:nvPr/>
          </p:nvSpPr>
          <p:spPr bwMode="auto">
            <a:xfrm>
              <a:off x="2590800" y="558801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g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86" name="Text Box 214" hidden="1"/>
            <p:cNvSpPr txBox="1">
              <a:spLocks noChangeArrowheads="1"/>
            </p:cNvSpPr>
            <p:nvPr/>
          </p:nvSpPr>
          <p:spPr bwMode="auto">
            <a:xfrm>
              <a:off x="3308350" y="55721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87" name="Text Box 215" hidden="1"/>
            <p:cNvSpPr txBox="1">
              <a:spLocks noChangeArrowheads="1"/>
            </p:cNvSpPr>
            <p:nvPr/>
          </p:nvSpPr>
          <p:spPr bwMode="auto">
            <a:xfrm>
              <a:off x="4027488" y="55721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l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88" name="Text Box 216" hidden="1"/>
            <p:cNvSpPr txBox="1">
              <a:spLocks noChangeArrowheads="1"/>
            </p:cNvSpPr>
            <p:nvPr/>
          </p:nvSpPr>
          <p:spPr bwMode="auto">
            <a:xfrm>
              <a:off x="4748213" y="55721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289" name="Text Box 217" hidden="1"/>
            <p:cNvSpPr txBox="1">
              <a:spLocks noChangeArrowheads="1"/>
            </p:cNvSpPr>
            <p:nvPr/>
          </p:nvSpPr>
          <p:spPr bwMode="auto">
            <a:xfrm>
              <a:off x="5467350" y="55721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t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90" name="Text Box 218" hidden="1"/>
            <p:cNvSpPr txBox="1">
              <a:spLocks noChangeArrowheads="1"/>
            </p:cNvSpPr>
            <p:nvPr/>
          </p:nvSpPr>
          <p:spPr bwMode="auto">
            <a:xfrm>
              <a:off x="6188075" y="55721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err="1" smtClean="0">
                  <a:solidFill>
                    <a:schemeClr val="tx1"/>
                  </a:solidFill>
                </a:rPr>
                <a:t>i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91" name="Text Box 219" hidden="1"/>
            <p:cNvSpPr txBox="1">
              <a:spLocks noChangeArrowheads="1"/>
            </p:cNvSpPr>
            <p:nvPr/>
          </p:nvSpPr>
          <p:spPr bwMode="auto">
            <a:xfrm>
              <a:off x="6908800" y="55721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99" name="Soln8" hidden="1"/>
          <p:cNvGrpSpPr>
            <a:grpSpLocks/>
          </p:cNvGrpSpPr>
          <p:nvPr/>
        </p:nvGrpSpPr>
        <p:grpSpPr bwMode="auto">
          <a:xfrm>
            <a:off x="6188400" y="4156075"/>
            <a:ext cx="719138" cy="2159000"/>
            <a:chOff x="6108" y="1695"/>
            <a:chExt cx="453" cy="1360"/>
          </a:xfrm>
        </p:grpSpPr>
        <p:sp>
          <p:nvSpPr>
            <p:cNvPr id="3267" name="Text Box 195" hidden="1"/>
            <p:cNvSpPr txBox="1">
              <a:spLocks noChangeArrowheads="1"/>
            </p:cNvSpPr>
            <p:nvPr/>
          </p:nvSpPr>
          <p:spPr bwMode="auto">
            <a:xfrm>
              <a:off x="6108" y="1695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l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51" name="Text Box 279" hidden="1"/>
            <p:cNvSpPr txBox="1">
              <a:spLocks noChangeArrowheads="1"/>
            </p:cNvSpPr>
            <p:nvPr/>
          </p:nvSpPr>
          <p:spPr bwMode="auto">
            <a:xfrm>
              <a:off x="6108" y="214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o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52" name="Text Box 280" hidden="1"/>
            <p:cNvSpPr txBox="1">
              <a:spLocks noChangeArrowheads="1"/>
            </p:cNvSpPr>
            <p:nvPr/>
          </p:nvSpPr>
          <p:spPr bwMode="auto">
            <a:xfrm>
              <a:off x="6108" y="260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t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sp>
        <p:nvSpPr>
          <p:cNvPr id="3360" name="InstructBox"/>
          <p:cNvSpPr txBox="1">
            <a:spLocks noChangeArrowheads="1"/>
          </p:cNvSpPr>
          <p:nvPr/>
        </p:nvSpPr>
        <p:spPr bwMode="auto">
          <a:xfrm>
            <a:off x="0" y="3678238"/>
            <a:ext cx="204152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mtClean="0"/>
              <a:t>Click on chosen word slot</a:t>
            </a:r>
            <a:endParaRPr lang="en-GB" altLang="en-US"/>
          </a:p>
        </p:txBody>
      </p:sp>
      <p:sp>
        <p:nvSpPr>
          <p:cNvPr id="3357" name="Rectangle 285"/>
          <p:cNvSpPr>
            <a:spLocks noChangeArrowheads="1"/>
          </p:cNvSpPr>
          <p:nvPr/>
        </p:nvSpPr>
        <p:spPr bwMode="auto">
          <a:xfrm>
            <a:off x="65088" y="320675"/>
            <a:ext cx="1687512" cy="3346450"/>
          </a:xfrm>
          <a:prstGeom prst="rect">
            <a:avLst/>
          </a:prstGeom>
          <a:gradFill rotWithShape="1">
            <a:gsLst>
              <a:gs pos="0">
                <a:srgbClr val="A953FF"/>
              </a:gs>
              <a:gs pos="100000">
                <a:srgbClr val="A953F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8" name="Text Box 286"/>
          <p:cNvSpPr txBox="1">
            <a:spLocks noChangeArrowheads="1"/>
          </p:cNvSpPr>
          <p:nvPr/>
        </p:nvSpPr>
        <p:spPr bwMode="auto">
          <a:xfrm>
            <a:off x="131763" y="336550"/>
            <a:ext cx="157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SCORES</a:t>
            </a:r>
          </a:p>
        </p:txBody>
      </p:sp>
      <p:sp>
        <p:nvSpPr>
          <p:cNvPr id="3243" name="Oval 171"/>
          <p:cNvSpPr>
            <a:spLocks noChangeArrowheads="1"/>
          </p:cNvSpPr>
          <p:nvPr/>
        </p:nvSpPr>
        <p:spPr bwMode="auto">
          <a:xfrm>
            <a:off x="792163" y="1063625"/>
            <a:ext cx="900112" cy="900113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5" name="GreenScore"/>
          <p:cNvSpPr txBox="1">
            <a:spLocks noChangeArrowheads="1"/>
          </p:cNvSpPr>
          <p:nvPr/>
        </p:nvSpPr>
        <p:spPr bwMode="auto">
          <a:xfrm>
            <a:off x="852488" y="1190625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46" name="Oval 174"/>
          <p:cNvSpPr>
            <a:spLocks noChangeArrowheads="1"/>
          </p:cNvSpPr>
          <p:nvPr/>
        </p:nvSpPr>
        <p:spPr bwMode="auto">
          <a:xfrm>
            <a:off x="792163" y="2708275"/>
            <a:ext cx="900112" cy="90011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7" name="GreyScore"/>
          <p:cNvSpPr txBox="1">
            <a:spLocks noChangeArrowheads="1"/>
          </p:cNvSpPr>
          <p:nvPr/>
        </p:nvSpPr>
        <p:spPr bwMode="auto">
          <a:xfrm>
            <a:off x="854075" y="283845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48" name="Oval 176"/>
          <p:cNvSpPr>
            <a:spLocks noChangeArrowheads="1"/>
          </p:cNvSpPr>
          <p:nvPr/>
        </p:nvSpPr>
        <p:spPr bwMode="auto">
          <a:xfrm>
            <a:off x="250825" y="703263"/>
            <a:ext cx="611188" cy="5397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9" name="Oval 177"/>
          <p:cNvSpPr>
            <a:spLocks noChangeArrowheads="1"/>
          </p:cNvSpPr>
          <p:nvPr/>
        </p:nvSpPr>
        <p:spPr bwMode="auto">
          <a:xfrm>
            <a:off x="250825" y="2349500"/>
            <a:ext cx="611188" cy="541338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0" name="GreenPoints"/>
          <p:cNvSpPr txBox="1">
            <a:spLocks noChangeArrowheads="1"/>
          </p:cNvSpPr>
          <p:nvPr/>
        </p:nvSpPr>
        <p:spPr bwMode="auto">
          <a:xfrm>
            <a:off x="200025" y="652463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51" name="GreyPoints"/>
          <p:cNvSpPr txBox="1">
            <a:spLocks noChangeArrowheads="1"/>
          </p:cNvSpPr>
          <p:nvPr/>
        </p:nvSpPr>
        <p:spPr bwMode="auto">
          <a:xfrm>
            <a:off x="188913" y="229870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 smtClean="0">
                <a:solidFill>
                  <a:schemeClr val="tx1"/>
                </a:solidFill>
                <a:latin typeface="Arial" panose="020B0604020202020204" pitchFamily="34" charset="0"/>
              </a:rPr>
              <a:t>0</a:t>
            </a:r>
            <a:endParaRPr lang="en-GB" altLang="en-US" sz="36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255" name="GreenArrow"/>
          <p:cNvSpPr>
            <a:spLocks noChangeArrowheads="1"/>
          </p:cNvSpPr>
          <p:nvPr/>
        </p:nvSpPr>
        <p:spPr bwMode="auto">
          <a:xfrm>
            <a:off x="127000" y="1352550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6" name="GreyArrow" hidden="1"/>
          <p:cNvSpPr>
            <a:spLocks noChangeArrowheads="1"/>
          </p:cNvSpPr>
          <p:nvPr/>
        </p:nvSpPr>
        <p:spPr bwMode="auto">
          <a:xfrm>
            <a:off x="142875" y="2987675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7" name="WinText" hidden="1"/>
          <p:cNvSpPr>
            <a:spLocks noChangeArrowheads="1" noChangeShapeType="1" noTextEdit="1"/>
          </p:cNvSpPr>
          <p:nvPr/>
        </p:nvSpPr>
        <p:spPr bwMode="auto">
          <a:xfrm>
            <a:off x="169863" y="3711575"/>
            <a:ext cx="1703387" cy="1860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63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WIN!</a:t>
            </a:r>
            <a:endParaRPr lang="en-GB" sz="3600" kern="1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 panose="020B0806030902050204" pitchFamily="34" charset="0"/>
            </a:endParaRPr>
          </a:p>
        </p:txBody>
      </p:sp>
      <p:sp>
        <p:nvSpPr>
          <p:cNvPr id="3258" name="EndButton" hidden="1">
            <a:hlinkClick r:id="" action="ppaction://macro?name=Finish" highlightClick="1"/>
          </p:cNvPr>
          <p:cNvSpPr>
            <a:spLocks noChangeArrowheads="1"/>
          </p:cNvSpPr>
          <p:nvPr/>
        </p:nvSpPr>
        <p:spPr bwMode="auto">
          <a:xfrm>
            <a:off x="8250238" y="6380163"/>
            <a:ext cx="893762" cy="477837"/>
          </a:xfrm>
          <a:prstGeom prst="actionButtonEnd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61" name="TrumpetSound" hidden="1"/>
          <p:cNvSpPr>
            <a:spLocks noChangeArrowheads="1"/>
          </p:cNvSpPr>
          <p:nvPr/>
        </p:nvSpPr>
        <p:spPr bwMode="auto">
          <a:xfrm>
            <a:off x="2925763" y="6421438"/>
            <a:ext cx="385762" cy="2540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74" name="Slot0">
            <a:hlinkClick r:id="" action="ppaction://macro?name=ChHilite1a"/>
          </p:cNvPr>
          <p:cNvSpPr>
            <a:spLocks noChangeArrowheads="1"/>
          </p:cNvSpPr>
          <p:nvPr/>
        </p:nvSpPr>
        <p:spPr bwMode="auto">
          <a:xfrm>
            <a:off x="3312000" y="1278000"/>
            <a:ext cx="5036400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94" name="Slot1">
            <a:hlinkClick r:id="" action="ppaction://macro?name=ChHilite5a"/>
          </p:cNvPr>
          <p:cNvSpPr>
            <a:spLocks noChangeArrowheads="1"/>
          </p:cNvSpPr>
          <p:nvPr/>
        </p:nvSpPr>
        <p:spPr bwMode="auto">
          <a:xfrm>
            <a:off x="2590799" y="2718000"/>
            <a:ext cx="432000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12" name="Slot2">
            <a:hlinkClick r:id="" action="ppaction://macro?name=ChHilite6a"/>
          </p:cNvPr>
          <p:cNvSpPr>
            <a:spLocks noChangeArrowheads="1"/>
          </p:cNvSpPr>
          <p:nvPr/>
        </p:nvSpPr>
        <p:spPr bwMode="auto">
          <a:xfrm>
            <a:off x="2588400" y="4874400"/>
            <a:ext cx="215900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17" name="Slot3">
            <a:hlinkClick r:id="" action="ppaction://macro?name=ChHilite8a"/>
          </p:cNvPr>
          <p:cNvSpPr>
            <a:spLocks noChangeArrowheads="1"/>
          </p:cNvSpPr>
          <p:nvPr/>
        </p:nvSpPr>
        <p:spPr bwMode="auto">
          <a:xfrm>
            <a:off x="5472000" y="4878000"/>
            <a:ext cx="288000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26" name="Slot4">
            <a:hlinkClick r:id="" action="ppaction://macro?name=ChHilite1d"/>
          </p:cNvPr>
          <p:cNvSpPr>
            <a:spLocks noChangeArrowheads="1"/>
          </p:cNvSpPr>
          <p:nvPr/>
        </p:nvSpPr>
        <p:spPr bwMode="auto">
          <a:xfrm>
            <a:off x="4032000" y="557213"/>
            <a:ext cx="719138" cy="35964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38" name="Slot5">
            <a:hlinkClick r:id="" action="ppaction://macro?name=ChHilite2d"/>
          </p:cNvPr>
          <p:cNvSpPr>
            <a:spLocks noChangeArrowheads="1"/>
          </p:cNvSpPr>
          <p:nvPr/>
        </p:nvSpPr>
        <p:spPr bwMode="auto">
          <a:xfrm>
            <a:off x="5472000" y="557213"/>
            <a:ext cx="719137" cy="3598862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43" name="Slot6">
            <a:hlinkClick r:id="" action="ppaction://macro?name=ChHilite3d"/>
          </p:cNvPr>
          <p:cNvSpPr>
            <a:spLocks noChangeArrowheads="1"/>
          </p:cNvSpPr>
          <p:nvPr/>
        </p:nvSpPr>
        <p:spPr bwMode="auto">
          <a:xfrm>
            <a:off x="7628400" y="557213"/>
            <a:ext cx="719137" cy="50328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0" name="Slot7">
            <a:hlinkClick r:id="" action="ppaction://macro?name=ChHilite4d"/>
          </p:cNvPr>
          <p:cNvSpPr>
            <a:spLocks noChangeArrowheads="1"/>
          </p:cNvSpPr>
          <p:nvPr/>
        </p:nvSpPr>
        <p:spPr bwMode="auto">
          <a:xfrm>
            <a:off x="2588400" y="1998000"/>
            <a:ext cx="719138" cy="35964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5" name="Slot8">
            <a:hlinkClick r:id="" action="ppaction://macro?name=ChHilite7d"/>
          </p:cNvPr>
          <p:cNvSpPr>
            <a:spLocks noChangeArrowheads="1"/>
          </p:cNvSpPr>
          <p:nvPr/>
        </p:nvSpPr>
        <p:spPr bwMode="auto">
          <a:xfrm>
            <a:off x="6188400" y="4156075"/>
            <a:ext cx="719138" cy="2159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1" name="ClueBacking"/>
          <p:cNvSpPr>
            <a:spLocks noChangeArrowheads="1"/>
          </p:cNvSpPr>
          <p:nvPr/>
        </p:nvSpPr>
        <p:spPr bwMode="auto">
          <a:xfrm>
            <a:off x="0" y="0"/>
            <a:ext cx="2589213" cy="6858000"/>
          </a:xfrm>
          <a:prstGeom prst="rect">
            <a:avLst/>
          </a:prstGeom>
          <a:solidFill>
            <a:srgbClr val="320064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2" name="QnoBox2" hidden="1"/>
          <p:cNvSpPr txBox="1">
            <a:spLocks noChangeArrowheads="1"/>
          </p:cNvSpPr>
          <p:nvPr/>
        </p:nvSpPr>
        <p:spPr bwMode="auto">
          <a:xfrm>
            <a:off x="0" y="0"/>
            <a:ext cx="2570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mtClean="0"/>
              <a:t>7 down</a:t>
            </a:r>
            <a:endParaRPr lang="en-GB" altLang="en-US"/>
          </a:p>
        </p:txBody>
      </p:sp>
      <p:sp>
        <p:nvSpPr>
          <p:cNvPr id="3363" name="ClueBox2" hidden="1"/>
          <p:cNvSpPr txBox="1">
            <a:spLocks noChangeArrowheads="1"/>
          </p:cNvSpPr>
          <p:nvPr/>
        </p:nvSpPr>
        <p:spPr bwMode="auto">
          <a:xfrm>
            <a:off x="0" y="692150"/>
            <a:ext cx="2551113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mtClean="0"/>
              <a:t>Who ran to escape fire and brimstone falling on Sodom and Gomorrah? (3)</a:t>
            </a:r>
            <a:endParaRPr lang="en-GB" altLang="en-US"/>
          </a:p>
        </p:txBody>
      </p:sp>
      <p:sp>
        <p:nvSpPr>
          <p:cNvPr id="3364" name="RightButton2" hidden="1">
            <a:hlinkClick r:id="" action="ppaction://macro?name=RightButtonHit" highlightClick="1">
              <a:snd r:embed="rId3" name="Correct.wav"/>
            </a:hlinkClick>
          </p:cNvPr>
          <p:cNvSpPr>
            <a:spLocks noChangeArrowheads="1"/>
          </p:cNvSpPr>
          <p:nvPr/>
        </p:nvSpPr>
        <p:spPr bwMode="auto">
          <a:xfrm>
            <a:off x="71438" y="6045200"/>
            <a:ext cx="1216025" cy="539750"/>
          </a:xfrm>
          <a:prstGeom prst="actionButtonBlank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Right</a:t>
            </a:r>
          </a:p>
        </p:txBody>
      </p:sp>
      <p:sp>
        <p:nvSpPr>
          <p:cNvPr id="3365" name="WrongButton2" hidden="1">
            <a:hlinkClick r:id="" action="ppaction://macro?name=WrongButtonHit" highlightClick="1">
              <a:snd r:embed="rId4" name="NotRight3.wav"/>
            </a:hlinkClick>
          </p:cNvPr>
          <p:cNvSpPr>
            <a:spLocks noChangeArrowheads="1"/>
          </p:cNvSpPr>
          <p:nvPr/>
        </p:nvSpPr>
        <p:spPr bwMode="auto">
          <a:xfrm>
            <a:off x="1341438" y="6045200"/>
            <a:ext cx="1195387" cy="539750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Wrong</a:t>
            </a:r>
          </a:p>
        </p:txBody>
      </p:sp>
      <p:sp>
        <p:nvSpPr>
          <p:cNvPr id="3366" name="XwordCover"/>
          <p:cNvSpPr>
            <a:spLocks noChangeAspect="1" noChangeArrowheads="1"/>
          </p:cNvSpPr>
          <p:nvPr/>
        </p:nvSpPr>
        <p:spPr bwMode="auto">
          <a:xfrm>
            <a:off x="8348663" y="534988"/>
            <a:ext cx="5773737" cy="57737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9" name="CommentBox"/>
          <p:cNvSpPr txBox="1">
            <a:spLocks noChangeArrowheads="1"/>
          </p:cNvSpPr>
          <p:nvPr/>
        </p:nvSpPr>
        <p:spPr bwMode="auto">
          <a:xfrm>
            <a:off x="2641600" y="0"/>
            <a:ext cx="5668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mtClean="0"/>
              <a:t>Quiz over</a:t>
            </a:r>
            <a:endParaRPr lang="en-GB" altLang="en-US" dirty="0"/>
          </a:p>
        </p:txBody>
      </p:sp>
      <p:grpSp>
        <p:nvGrpSpPr>
          <p:cNvPr id="6" name="Soln3" hidden="1"/>
          <p:cNvGrpSpPr/>
          <p:nvPr/>
        </p:nvGrpSpPr>
        <p:grpSpPr>
          <a:xfrm>
            <a:off x="5475600" y="4856400"/>
            <a:ext cx="2878138" cy="719138"/>
            <a:chOff x="4756151" y="5575300"/>
            <a:chExt cx="2878138" cy="719138"/>
          </a:xfrm>
        </p:grpSpPr>
        <p:sp>
          <p:nvSpPr>
            <p:cNvPr id="3310" name="Text Box 238" hidden="1"/>
            <p:cNvSpPr txBox="1">
              <a:spLocks noChangeArrowheads="1"/>
            </p:cNvSpPr>
            <p:nvPr/>
          </p:nvSpPr>
          <p:spPr bwMode="auto">
            <a:xfrm>
              <a:off x="4756151" y="5575300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j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81" name="Text Box 309" hidden="1"/>
            <p:cNvSpPr txBox="1">
              <a:spLocks noChangeArrowheads="1"/>
            </p:cNvSpPr>
            <p:nvPr/>
          </p:nvSpPr>
          <p:spPr bwMode="auto">
            <a:xfrm>
              <a:off x="5475288" y="5575300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o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82" name="Text Box 310" hidden="1"/>
            <p:cNvSpPr txBox="1">
              <a:spLocks noChangeArrowheads="1"/>
            </p:cNvSpPr>
            <p:nvPr/>
          </p:nvSpPr>
          <p:spPr bwMode="auto">
            <a:xfrm>
              <a:off x="6194426" y="5575300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h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83" name="Text Box 311" hidden="1"/>
            <p:cNvSpPr txBox="1">
              <a:spLocks noChangeArrowheads="1"/>
            </p:cNvSpPr>
            <p:nvPr/>
          </p:nvSpPr>
          <p:spPr bwMode="auto">
            <a:xfrm>
              <a:off x="6915151" y="5575300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n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Soln4" hidden="1"/>
          <p:cNvGrpSpPr/>
          <p:nvPr/>
        </p:nvGrpSpPr>
        <p:grpSpPr>
          <a:xfrm>
            <a:off x="4032000" y="558800"/>
            <a:ext cx="719138" cy="3597276"/>
            <a:chOff x="2592000" y="558800"/>
            <a:chExt cx="719138" cy="3597276"/>
          </a:xfrm>
        </p:grpSpPr>
        <p:sp>
          <p:nvSpPr>
            <p:cNvPr id="3388" name="Text Box 316" hidden="1"/>
            <p:cNvSpPr txBox="1">
              <a:spLocks noChangeArrowheads="1"/>
            </p:cNvSpPr>
            <p:nvPr/>
          </p:nvSpPr>
          <p:spPr bwMode="auto">
            <a:xfrm>
              <a:off x="2592000" y="558800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d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90" name="Text Box 318" hidden="1"/>
            <p:cNvSpPr txBox="1">
              <a:spLocks noChangeArrowheads="1"/>
            </p:cNvSpPr>
            <p:nvPr/>
          </p:nvSpPr>
          <p:spPr bwMode="auto">
            <a:xfrm>
              <a:off x="2592000" y="1277938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91" name="Text Box 319" hidden="1"/>
            <p:cNvSpPr txBox="1">
              <a:spLocks noChangeArrowheads="1"/>
            </p:cNvSpPr>
            <p:nvPr/>
          </p:nvSpPr>
          <p:spPr bwMode="auto">
            <a:xfrm>
              <a:off x="2592000" y="1998663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v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92" name="Text Box 320" hidden="1"/>
            <p:cNvSpPr txBox="1">
              <a:spLocks noChangeArrowheads="1"/>
            </p:cNvSpPr>
            <p:nvPr/>
          </p:nvSpPr>
          <p:spPr bwMode="auto">
            <a:xfrm>
              <a:off x="2592000" y="2717800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93" name="Text Box 321" hidden="1"/>
            <p:cNvSpPr txBox="1">
              <a:spLocks noChangeArrowheads="1"/>
            </p:cNvSpPr>
            <p:nvPr/>
          </p:nvSpPr>
          <p:spPr bwMode="auto">
            <a:xfrm>
              <a:off x="2592000" y="3436938"/>
              <a:ext cx="719138" cy="719138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d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Soln7" hidden="1"/>
          <p:cNvGrpSpPr/>
          <p:nvPr/>
        </p:nvGrpSpPr>
        <p:grpSpPr>
          <a:xfrm>
            <a:off x="2588400" y="1998000"/>
            <a:ext cx="719138" cy="3598862"/>
            <a:chOff x="1868400" y="557213"/>
            <a:chExt cx="719138" cy="3598862"/>
          </a:xfrm>
        </p:grpSpPr>
        <p:sp>
          <p:nvSpPr>
            <p:cNvPr id="3273" name="Text Box 201" hidden="1"/>
            <p:cNvSpPr txBox="1">
              <a:spLocks noChangeArrowheads="1"/>
            </p:cNvSpPr>
            <p:nvPr/>
          </p:nvSpPr>
          <p:spPr bwMode="auto">
            <a:xfrm>
              <a:off x="1868400" y="557213"/>
              <a:ext cx="719138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p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93" name="Text Box 221" hidden="1"/>
            <p:cNvSpPr txBox="1">
              <a:spLocks noChangeArrowheads="1"/>
            </p:cNvSpPr>
            <p:nvPr/>
          </p:nvSpPr>
          <p:spPr bwMode="auto">
            <a:xfrm>
              <a:off x="1868400" y="1997075"/>
              <a:ext cx="719138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t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44" name="Text Box 272" hidden="1"/>
            <p:cNvSpPr txBox="1">
              <a:spLocks noChangeArrowheads="1"/>
            </p:cNvSpPr>
            <p:nvPr/>
          </p:nvSpPr>
          <p:spPr bwMode="auto">
            <a:xfrm>
              <a:off x="1868400" y="1277938"/>
              <a:ext cx="719138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5" name="Text Box 273" hidden="1"/>
            <p:cNvSpPr txBox="1">
              <a:spLocks noChangeArrowheads="1"/>
            </p:cNvSpPr>
            <p:nvPr/>
          </p:nvSpPr>
          <p:spPr bwMode="auto">
            <a:xfrm>
              <a:off x="1868400" y="2719388"/>
              <a:ext cx="719138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6" name="Text Box 274" hidden="1"/>
            <p:cNvSpPr txBox="1">
              <a:spLocks noChangeArrowheads="1"/>
            </p:cNvSpPr>
            <p:nvPr/>
          </p:nvSpPr>
          <p:spPr bwMode="auto">
            <a:xfrm>
              <a:off x="1868400" y="3436938"/>
              <a:ext cx="719138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r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Soln1" hidden="1"/>
          <p:cNvGrpSpPr/>
          <p:nvPr/>
        </p:nvGrpSpPr>
        <p:grpSpPr>
          <a:xfrm>
            <a:off x="2582863" y="2710800"/>
            <a:ext cx="4317474" cy="720799"/>
            <a:chOff x="2582863" y="1989138"/>
            <a:chExt cx="4317474" cy="720799"/>
          </a:xfrm>
        </p:grpSpPr>
        <p:sp>
          <p:nvSpPr>
            <p:cNvPr id="3295" name="Text Box 223" hidden="1"/>
            <p:cNvSpPr txBox="1">
              <a:spLocks noChangeArrowheads="1"/>
            </p:cNvSpPr>
            <p:nvPr/>
          </p:nvSpPr>
          <p:spPr bwMode="auto">
            <a:xfrm>
              <a:off x="2582863" y="19891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e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96" name="Text Box 224" hidden="1"/>
            <p:cNvSpPr txBox="1">
              <a:spLocks noChangeArrowheads="1"/>
            </p:cNvSpPr>
            <p:nvPr/>
          </p:nvSpPr>
          <p:spPr bwMode="auto">
            <a:xfrm>
              <a:off x="3305175" y="19891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l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97" name="Text Box 225" hidden="1"/>
            <p:cNvSpPr txBox="1">
              <a:spLocks noChangeArrowheads="1"/>
            </p:cNvSpPr>
            <p:nvPr/>
          </p:nvSpPr>
          <p:spPr bwMode="auto">
            <a:xfrm>
              <a:off x="4022725" y="19891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i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98" name="Text Box 226" hidden="1"/>
            <p:cNvSpPr txBox="1">
              <a:spLocks noChangeArrowheads="1"/>
            </p:cNvSpPr>
            <p:nvPr/>
          </p:nvSpPr>
          <p:spPr bwMode="auto">
            <a:xfrm>
              <a:off x="4743450" y="19891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j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78" name="Text Box 306" hidden="1"/>
            <p:cNvSpPr txBox="1">
              <a:spLocks noChangeArrowheads="1"/>
            </p:cNvSpPr>
            <p:nvPr/>
          </p:nvSpPr>
          <p:spPr bwMode="auto">
            <a:xfrm>
              <a:off x="5462588" y="19891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195" name="Text Box 306" hidden="1"/>
            <p:cNvSpPr txBox="1">
              <a:spLocks noChangeArrowheads="1"/>
            </p:cNvSpPr>
            <p:nvPr/>
          </p:nvSpPr>
          <p:spPr bwMode="auto">
            <a:xfrm>
              <a:off x="6181200" y="1990800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h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Soln6" hidden="1"/>
          <p:cNvGrpSpPr/>
          <p:nvPr/>
        </p:nvGrpSpPr>
        <p:grpSpPr>
          <a:xfrm>
            <a:off x="7628400" y="557213"/>
            <a:ext cx="719138" cy="5039924"/>
            <a:chOff x="8348399" y="557213"/>
            <a:chExt cx="719138" cy="5039924"/>
          </a:xfrm>
        </p:grpSpPr>
        <p:sp>
          <p:nvSpPr>
            <p:cNvPr id="3269" name="Text Box 197" hidden="1"/>
            <p:cNvSpPr txBox="1">
              <a:spLocks noChangeArrowheads="1"/>
            </p:cNvSpPr>
            <p:nvPr/>
          </p:nvSpPr>
          <p:spPr bwMode="auto">
            <a:xfrm>
              <a:off x="8348400" y="1997075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m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270" name="Text Box 198" hidden="1"/>
            <p:cNvSpPr txBox="1">
              <a:spLocks noChangeArrowheads="1"/>
            </p:cNvSpPr>
            <p:nvPr/>
          </p:nvSpPr>
          <p:spPr bwMode="auto">
            <a:xfrm>
              <a:off x="8348400" y="557213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l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39" name="Text Box 267" hidden="1"/>
            <p:cNvSpPr txBox="1">
              <a:spLocks noChangeArrowheads="1"/>
            </p:cNvSpPr>
            <p:nvPr/>
          </p:nvSpPr>
          <p:spPr bwMode="auto">
            <a:xfrm>
              <a:off x="8348400" y="12779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40" name="Text Box 268" hidden="1"/>
            <p:cNvSpPr txBox="1">
              <a:spLocks noChangeArrowheads="1"/>
            </p:cNvSpPr>
            <p:nvPr/>
          </p:nvSpPr>
          <p:spPr bwMode="auto">
            <a:xfrm>
              <a:off x="8348400" y="2717800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e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3341" name="Text Box 269" hidden="1"/>
            <p:cNvSpPr txBox="1">
              <a:spLocks noChangeArrowheads="1"/>
            </p:cNvSpPr>
            <p:nvPr/>
          </p:nvSpPr>
          <p:spPr bwMode="auto">
            <a:xfrm>
              <a:off x="8348400" y="3436938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>
                  <a:solidFill>
                    <a:schemeClr val="tx1"/>
                  </a:solidFill>
                </a:rPr>
                <a:t>m</a:t>
              </a:r>
            </a:p>
          </p:txBody>
        </p:sp>
        <p:sp>
          <p:nvSpPr>
            <p:cNvPr id="200" name="Text Box 269" hidden="1"/>
            <p:cNvSpPr txBox="1">
              <a:spLocks noChangeArrowheads="1"/>
            </p:cNvSpPr>
            <p:nvPr/>
          </p:nvSpPr>
          <p:spPr bwMode="auto">
            <a:xfrm>
              <a:off x="8348400" y="4158000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a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  <p:sp>
          <p:nvSpPr>
            <p:cNvPr id="201" name="Text Box 269" hidden="1"/>
            <p:cNvSpPr txBox="1">
              <a:spLocks noChangeArrowheads="1"/>
            </p:cNvSpPr>
            <p:nvPr/>
          </p:nvSpPr>
          <p:spPr bwMode="auto">
            <a:xfrm>
              <a:off x="8348399" y="4878000"/>
              <a:ext cx="719137" cy="719137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 dirty="0" smtClean="0">
                  <a:solidFill>
                    <a:schemeClr val="tx1"/>
                  </a:solidFill>
                </a:rPr>
                <a:t>n</a:t>
              </a:r>
              <a:endParaRPr lang="en-GB" altLang="en-US" sz="3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BlackSquares"/>
          <p:cNvGrpSpPr/>
          <p:nvPr/>
        </p:nvGrpSpPr>
        <p:grpSpPr>
          <a:xfrm>
            <a:off x="2588400" y="550800"/>
            <a:ext cx="5760000" cy="5760000"/>
            <a:chOff x="2588400" y="550800"/>
            <a:chExt cx="5760000" cy="5760000"/>
          </a:xfrm>
        </p:grpSpPr>
        <p:sp>
          <p:nvSpPr>
            <p:cNvPr id="11" name="Rectangle 10"/>
            <p:cNvSpPr/>
            <p:nvPr/>
          </p:nvSpPr>
          <p:spPr bwMode="auto">
            <a:xfrm>
              <a:off x="2588400" y="5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05" name="Rectangle 204"/>
            <p:cNvSpPr/>
            <p:nvPr/>
          </p:nvSpPr>
          <p:spPr bwMode="auto">
            <a:xfrm>
              <a:off x="3308400" y="5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06" name="Rectangle 205"/>
            <p:cNvSpPr/>
            <p:nvPr/>
          </p:nvSpPr>
          <p:spPr bwMode="auto">
            <a:xfrm>
              <a:off x="4748400" y="5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07" name="Rectangle 206"/>
            <p:cNvSpPr/>
            <p:nvPr/>
          </p:nvSpPr>
          <p:spPr bwMode="auto">
            <a:xfrm>
              <a:off x="6188400" y="5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08" name="Rectangle 207"/>
            <p:cNvSpPr/>
            <p:nvPr/>
          </p:nvSpPr>
          <p:spPr bwMode="auto">
            <a:xfrm>
              <a:off x="6908400" y="5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09" name="Rectangle 208"/>
            <p:cNvSpPr/>
            <p:nvPr/>
          </p:nvSpPr>
          <p:spPr bwMode="auto">
            <a:xfrm>
              <a:off x="2588400" y="127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0" name="Rectangle 209"/>
            <p:cNvSpPr/>
            <p:nvPr/>
          </p:nvSpPr>
          <p:spPr bwMode="auto">
            <a:xfrm>
              <a:off x="2588400" y="5590313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1" name="Rectangle 210"/>
            <p:cNvSpPr/>
            <p:nvPr/>
          </p:nvSpPr>
          <p:spPr bwMode="auto">
            <a:xfrm>
              <a:off x="3308400" y="19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2" name="Rectangle 211"/>
            <p:cNvSpPr/>
            <p:nvPr/>
          </p:nvSpPr>
          <p:spPr bwMode="auto">
            <a:xfrm>
              <a:off x="3308400" y="343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3" name="Rectangle 212"/>
            <p:cNvSpPr/>
            <p:nvPr/>
          </p:nvSpPr>
          <p:spPr bwMode="auto">
            <a:xfrm>
              <a:off x="3308400" y="41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4" name="Rectangle 213"/>
            <p:cNvSpPr/>
            <p:nvPr/>
          </p:nvSpPr>
          <p:spPr bwMode="auto">
            <a:xfrm>
              <a:off x="3308400" y="55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5" name="Rectangle 214"/>
            <p:cNvSpPr/>
            <p:nvPr/>
          </p:nvSpPr>
          <p:spPr bwMode="auto">
            <a:xfrm>
              <a:off x="4748400" y="19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6" name="Rectangle 215"/>
            <p:cNvSpPr/>
            <p:nvPr/>
          </p:nvSpPr>
          <p:spPr bwMode="auto">
            <a:xfrm>
              <a:off x="6188400" y="19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7" name="Rectangle 216"/>
            <p:cNvSpPr/>
            <p:nvPr/>
          </p:nvSpPr>
          <p:spPr bwMode="auto">
            <a:xfrm>
              <a:off x="6908400" y="19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8" name="Rectangle 217"/>
            <p:cNvSpPr/>
            <p:nvPr/>
          </p:nvSpPr>
          <p:spPr bwMode="auto">
            <a:xfrm>
              <a:off x="6908400" y="271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19" name="Rectangle 218"/>
            <p:cNvSpPr/>
            <p:nvPr/>
          </p:nvSpPr>
          <p:spPr bwMode="auto">
            <a:xfrm>
              <a:off x="6908400" y="343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0" name="Rectangle 219"/>
            <p:cNvSpPr/>
            <p:nvPr/>
          </p:nvSpPr>
          <p:spPr bwMode="auto">
            <a:xfrm>
              <a:off x="6188400" y="343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1" name="Rectangle 220"/>
            <p:cNvSpPr/>
            <p:nvPr/>
          </p:nvSpPr>
          <p:spPr bwMode="auto">
            <a:xfrm>
              <a:off x="4748400" y="343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2" name="Rectangle 221"/>
            <p:cNvSpPr/>
            <p:nvPr/>
          </p:nvSpPr>
          <p:spPr bwMode="auto">
            <a:xfrm>
              <a:off x="4028400" y="41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3" name="Rectangle 222"/>
            <p:cNvSpPr/>
            <p:nvPr/>
          </p:nvSpPr>
          <p:spPr bwMode="auto">
            <a:xfrm>
              <a:off x="4748400" y="41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4" name="Rectangle 223"/>
            <p:cNvSpPr/>
            <p:nvPr/>
          </p:nvSpPr>
          <p:spPr bwMode="auto">
            <a:xfrm>
              <a:off x="5468400" y="41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5" name="Rectangle 224"/>
            <p:cNvSpPr/>
            <p:nvPr/>
          </p:nvSpPr>
          <p:spPr bwMode="auto">
            <a:xfrm>
              <a:off x="6908400" y="415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6" name="Rectangle 225"/>
            <p:cNvSpPr/>
            <p:nvPr/>
          </p:nvSpPr>
          <p:spPr bwMode="auto">
            <a:xfrm>
              <a:off x="7628400" y="55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7" name="Rectangle 226"/>
            <p:cNvSpPr/>
            <p:nvPr/>
          </p:nvSpPr>
          <p:spPr bwMode="auto">
            <a:xfrm>
              <a:off x="6908400" y="55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8" name="Rectangle 227"/>
            <p:cNvSpPr/>
            <p:nvPr/>
          </p:nvSpPr>
          <p:spPr bwMode="auto">
            <a:xfrm>
              <a:off x="5468400" y="55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29" name="Rectangle 228"/>
            <p:cNvSpPr/>
            <p:nvPr/>
          </p:nvSpPr>
          <p:spPr bwMode="auto">
            <a:xfrm>
              <a:off x="4748400" y="487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30" name="Rectangle 229"/>
            <p:cNvSpPr/>
            <p:nvPr/>
          </p:nvSpPr>
          <p:spPr bwMode="auto">
            <a:xfrm>
              <a:off x="4748400" y="55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  <p:sp>
          <p:nvSpPr>
            <p:cNvPr id="231" name="Rectangle 230"/>
            <p:cNvSpPr/>
            <p:nvPr/>
          </p:nvSpPr>
          <p:spPr bwMode="auto">
            <a:xfrm>
              <a:off x="4028400" y="5590800"/>
              <a:ext cx="720000" cy="7200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800" b="0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  <a:effectLst/>
                <a:latin typeface="Comic Sans MS" panose="030F0702030302020204" pitchFamily="66" charset="0"/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Trump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5" grpId="0" animBg="1"/>
      <p:bldP spid="3256" grpId="0" animBg="1"/>
      <p:bldP spid="3257" grpId="0" animBg="1"/>
      <p:bldP spid="32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22375" y="1304925"/>
            <a:ext cx="6588125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Well done!</a:t>
            </a:r>
            <a:endParaRPr lang="en-GB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 panose="020B0806030902050204" pitchFamily="34" charset="0"/>
            </a:endParaRPr>
          </a:p>
        </p:txBody>
      </p:sp>
      <p:pic>
        <p:nvPicPr>
          <p:cNvPr id="5" name="chee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72755" y="-64669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193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5124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7056</TotalTime>
  <Words>101</Words>
  <Application>Microsoft Office PowerPoint</Application>
  <PresentationFormat>On-screen Show (4:3)</PresentationFormat>
  <Paragraphs>70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Comic Sans MS</vt:lpstr>
      <vt:lpstr>Default Design</vt:lpstr>
      <vt:lpstr>Crossword Quiz</vt:lpstr>
      <vt:lpstr>PowerPoint Presentation</vt:lpstr>
      <vt:lpstr>PowerPoint Presentation</vt:lpstr>
    </vt:vector>
  </TitlesOfParts>
  <Company>Westhill Episcopal Church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Crossword Quiz</dc:title>
  <dc:subject>James 5: 7-19</dc:subject>
  <dc:creator>Steve Townsend</dc:creator>
  <cp:keywords>quiz, crossword, Bible</cp:keywords>
  <cp:lastModifiedBy>Stephen Townsend</cp:lastModifiedBy>
  <cp:revision>105</cp:revision>
  <dcterms:created xsi:type="dcterms:W3CDTF">2011-06-23T09:36:35Z</dcterms:created>
  <dcterms:modified xsi:type="dcterms:W3CDTF">2014-07-30T11:39:31Z</dcterms:modified>
</cp:coreProperties>
</file>