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D1"/>
    <a:srgbClr val="2DFF2D"/>
    <a:srgbClr val="FA00FA"/>
    <a:srgbClr val="CCECFF"/>
    <a:srgbClr val="FF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579" autoAdjust="0"/>
  </p:normalViewPr>
  <p:slideViewPr>
    <p:cSldViewPr snapToGrid="0">
      <p:cViewPr varScale="1">
        <p:scale>
          <a:sx n="59" d="100"/>
          <a:sy n="59" d="100"/>
        </p:scale>
        <p:origin x="1579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altLang="en-U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72F667-FE77-4E66-8115-30731FE5A4E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90405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C93651-2618-4DFF-87AD-901F5DD7576E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r>
              <a:rPr lang="en-GB" altLang="en-US"/>
              <a:t>Macros must be enabled to run this presentation.</a:t>
            </a:r>
          </a:p>
          <a:p>
            <a:pPr marL="228600" indent="-228600">
              <a:buFontTx/>
              <a:buAutoNum type="arabicPeriod"/>
            </a:pPr>
            <a:r>
              <a:rPr lang="en-GB" altLang="en-US"/>
              <a:t>Start the presentation</a:t>
            </a:r>
          </a:p>
          <a:p>
            <a:pPr marL="228600" indent="-228600"/>
            <a:r>
              <a:rPr lang="en-GB" altLang="en-US"/>
              <a:t>2. Left mouse click on an alphabet letter (top of slide) to see if it fits in the verse at the bottom of the slide</a:t>
            </a:r>
          </a:p>
          <a:p>
            <a:pPr marL="228600" indent="-228600"/>
            <a:r>
              <a:rPr lang="en-GB" altLang="en-US"/>
              <a:t>3. If this letter exists then its occurrences will be inserted in the verse up to a maximum of 4 (to get more you have to choose the letter again)</a:t>
            </a:r>
          </a:p>
          <a:p>
            <a:pPr marL="228600" indent="-228600"/>
            <a:r>
              <a:rPr lang="en-GB" altLang="en-US"/>
              <a:t>4. If when you click on a letter there are no (further) occurrences then a piece of the Crown Man will be removed</a:t>
            </a:r>
          </a:p>
          <a:p>
            <a:pPr marL="228600" indent="-228600"/>
            <a:r>
              <a:rPr lang="en-GB" altLang="en-US"/>
              <a:t>5. You win if you complete the verse, and lose if the Crown Man is totally removed</a:t>
            </a:r>
          </a:p>
        </p:txBody>
      </p:sp>
    </p:spTree>
    <p:extLst>
      <p:ext uri="{BB962C8B-B14F-4D97-AF65-F5344CB8AC3E}">
        <p14:creationId xmlns:p14="http://schemas.microsoft.com/office/powerpoint/2010/main" val="1609222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82F3FC-EC0D-4E0F-8935-C39DFB6F8DA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04744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D3E56B-1E76-432D-A4D3-1D3BD5A7888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7355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338687-C241-4C04-BC0D-DAE7A1B1772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189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4B9323-6B62-4F05-959C-06B783EE46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1066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7BB384-8C38-40C6-BEBC-FD5DCCB6C07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0834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73035-4646-406E-BAF2-B2D69398928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4242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C158E-6224-4B65-B338-4B3EEA3C812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5033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E6552-27D1-40A3-8B74-A3EEC10CE8E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3200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20D4D-CEE2-446F-9575-6F00EED711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60143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1EEE9-0D44-4E0C-88C1-D25339F0071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0798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A2DCB-F2DE-46C0-AC10-F5D3DD20BBE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9657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4B8342-D36D-41BD-9EAC-6A35CC24237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" name="Rectangle 308"/>
          <p:cNvSpPr>
            <a:spLocks noChangeArrowheads="1"/>
          </p:cNvSpPr>
          <p:nvPr/>
        </p:nvSpPr>
        <p:spPr bwMode="auto">
          <a:xfrm>
            <a:off x="0" y="0"/>
            <a:ext cx="9144000" cy="3763963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359" name="Rectangle 311"/>
          <p:cNvSpPr>
            <a:spLocks noChangeArrowheads="1"/>
          </p:cNvSpPr>
          <p:nvPr/>
        </p:nvSpPr>
        <p:spPr bwMode="auto">
          <a:xfrm>
            <a:off x="198438" y="47625"/>
            <a:ext cx="8678862" cy="782638"/>
          </a:xfrm>
          <a:prstGeom prst="rect">
            <a:avLst/>
          </a:prstGeom>
          <a:solidFill>
            <a:srgbClr val="2DFF2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335" name="Group 287"/>
          <p:cNvGrpSpPr>
            <a:grpSpLocks/>
          </p:cNvGrpSpPr>
          <p:nvPr/>
        </p:nvGrpSpPr>
        <p:grpSpPr bwMode="auto">
          <a:xfrm>
            <a:off x="333375" y="141288"/>
            <a:ext cx="8420100" cy="576262"/>
            <a:chOff x="234" y="233"/>
            <a:chExt cx="5304" cy="363"/>
          </a:xfrm>
        </p:grpSpPr>
        <p:sp>
          <p:nvSpPr>
            <p:cNvPr id="2135" name="Rectangle 87"/>
            <p:cNvSpPr>
              <a:spLocks noChangeArrowheads="1"/>
            </p:cNvSpPr>
            <p:nvPr/>
          </p:nvSpPr>
          <p:spPr bwMode="auto">
            <a:xfrm>
              <a:off x="234" y="233"/>
              <a:ext cx="5304" cy="36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grpSp>
          <p:nvGrpSpPr>
            <p:cNvPr id="2334" name="Group 286"/>
            <p:cNvGrpSpPr>
              <a:grpSpLocks/>
            </p:cNvGrpSpPr>
            <p:nvPr/>
          </p:nvGrpSpPr>
          <p:grpSpPr bwMode="auto">
            <a:xfrm>
              <a:off x="234" y="233"/>
              <a:ext cx="5304" cy="363"/>
              <a:chOff x="216" y="1294"/>
              <a:chExt cx="5304" cy="363"/>
            </a:xfrm>
          </p:grpSpPr>
          <p:sp>
            <p:nvSpPr>
              <p:cNvPr id="2306" name="Text Box 258"/>
              <p:cNvSpPr txBox="1">
                <a:spLocks noChangeArrowheads="1"/>
              </p:cNvSpPr>
              <p:nvPr/>
            </p:nvSpPr>
            <p:spPr bwMode="auto">
              <a:xfrm>
                <a:off x="21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2307" name="Text Box 259"/>
              <p:cNvSpPr txBox="1">
                <a:spLocks noChangeArrowheads="1"/>
              </p:cNvSpPr>
              <p:nvPr/>
            </p:nvSpPr>
            <p:spPr bwMode="auto">
              <a:xfrm>
                <a:off x="42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b</a:t>
                </a:r>
              </a:p>
            </p:txBody>
          </p:sp>
          <p:sp>
            <p:nvSpPr>
              <p:cNvPr id="2308" name="Text Box 260"/>
              <p:cNvSpPr txBox="1">
                <a:spLocks noChangeArrowheads="1"/>
              </p:cNvSpPr>
              <p:nvPr/>
            </p:nvSpPr>
            <p:spPr bwMode="auto">
              <a:xfrm>
                <a:off x="62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c</a:t>
                </a:r>
              </a:p>
            </p:txBody>
          </p:sp>
          <p:sp>
            <p:nvSpPr>
              <p:cNvPr id="2309" name="Text Box 261"/>
              <p:cNvSpPr txBox="1">
                <a:spLocks noChangeArrowheads="1"/>
              </p:cNvSpPr>
              <p:nvPr/>
            </p:nvSpPr>
            <p:spPr bwMode="auto">
              <a:xfrm>
                <a:off x="82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d</a:t>
                </a:r>
              </a:p>
            </p:txBody>
          </p:sp>
          <p:sp>
            <p:nvSpPr>
              <p:cNvPr id="2310" name="Text Box 262"/>
              <p:cNvSpPr txBox="1">
                <a:spLocks noChangeArrowheads="1"/>
              </p:cNvSpPr>
              <p:nvPr/>
            </p:nvSpPr>
            <p:spPr bwMode="auto">
              <a:xfrm>
                <a:off x="103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e</a:t>
                </a:r>
              </a:p>
            </p:txBody>
          </p:sp>
          <p:sp>
            <p:nvSpPr>
              <p:cNvPr id="2311" name="Text Box 263"/>
              <p:cNvSpPr txBox="1">
                <a:spLocks noChangeArrowheads="1"/>
              </p:cNvSpPr>
              <p:nvPr/>
            </p:nvSpPr>
            <p:spPr bwMode="auto">
              <a:xfrm>
                <a:off x="123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f</a:t>
                </a:r>
              </a:p>
            </p:txBody>
          </p:sp>
          <p:sp>
            <p:nvSpPr>
              <p:cNvPr id="2312" name="Text Box 264"/>
              <p:cNvSpPr txBox="1">
                <a:spLocks noChangeArrowheads="1"/>
              </p:cNvSpPr>
              <p:nvPr/>
            </p:nvSpPr>
            <p:spPr bwMode="auto">
              <a:xfrm>
                <a:off x="144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g</a:t>
                </a:r>
              </a:p>
            </p:txBody>
          </p:sp>
          <p:sp>
            <p:nvSpPr>
              <p:cNvPr id="2313" name="Text Box 265"/>
              <p:cNvSpPr txBox="1">
                <a:spLocks noChangeArrowheads="1"/>
              </p:cNvSpPr>
              <p:nvPr/>
            </p:nvSpPr>
            <p:spPr bwMode="auto">
              <a:xfrm>
                <a:off x="164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h</a:t>
                </a:r>
              </a:p>
            </p:txBody>
          </p:sp>
          <p:sp>
            <p:nvSpPr>
              <p:cNvPr id="2314" name="Text Box 266"/>
              <p:cNvSpPr txBox="1">
                <a:spLocks noChangeArrowheads="1"/>
              </p:cNvSpPr>
              <p:nvPr/>
            </p:nvSpPr>
            <p:spPr bwMode="auto">
              <a:xfrm>
                <a:off x="184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i</a:t>
                </a:r>
              </a:p>
            </p:txBody>
          </p:sp>
          <p:sp>
            <p:nvSpPr>
              <p:cNvPr id="2315" name="Text Box 267"/>
              <p:cNvSpPr txBox="1">
                <a:spLocks noChangeArrowheads="1"/>
              </p:cNvSpPr>
              <p:nvPr/>
            </p:nvSpPr>
            <p:spPr bwMode="auto">
              <a:xfrm>
                <a:off x="205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j</a:t>
                </a:r>
              </a:p>
            </p:txBody>
          </p:sp>
          <p:sp>
            <p:nvSpPr>
              <p:cNvPr id="2316" name="Text Box 268"/>
              <p:cNvSpPr txBox="1">
                <a:spLocks noChangeArrowheads="1"/>
              </p:cNvSpPr>
              <p:nvPr/>
            </p:nvSpPr>
            <p:spPr bwMode="auto">
              <a:xfrm>
                <a:off x="225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k</a:t>
                </a:r>
              </a:p>
            </p:txBody>
          </p:sp>
          <p:sp>
            <p:nvSpPr>
              <p:cNvPr id="2317" name="Text Box 269"/>
              <p:cNvSpPr txBox="1">
                <a:spLocks noChangeArrowheads="1"/>
              </p:cNvSpPr>
              <p:nvPr/>
            </p:nvSpPr>
            <p:spPr bwMode="auto">
              <a:xfrm>
                <a:off x="246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l</a:t>
                </a:r>
              </a:p>
            </p:txBody>
          </p:sp>
          <p:sp>
            <p:nvSpPr>
              <p:cNvPr id="2318" name="Text Box 270"/>
              <p:cNvSpPr txBox="1">
                <a:spLocks noChangeArrowheads="1"/>
              </p:cNvSpPr>
              <p:nvPr/>
            </p:nvSpPr>
            <p:spPr bwMode="auto">
              <a:xfrm>
                <a:off x="266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m</a:t>
                </a:r>
              </a:p>
            </p:txBody>
          </p:sp>
          <p:sp>
            <p:nvSpPr>
              <p:cNvPr id="2319" name="Text Box 271"/>
              <p:cNvSpPr txBox="1">
                <a:spLocks noChangeArrowheads="1"/>
              </p:cNvSpPr>
              <p:nvPr/>
            </p:nvSpPr>
            <p:spPr bwMode="auto">
              <a:xfrm>
                <a:off x="286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n</a:t>
                </a:r>
              </a:p>
            </p:txBody>
          </p:sp>
          <p:sp>
            <p:nvSpPr>
              <p:cNvPr id="2320" name="Text Box 272"/>
              <p:cNvSpPr txBox="1">
                <a:spLocks noChangeArrowheads="1"/>
              </p:cNvSpPr>
              <p:nvPr/>
            </p:nvSpPr>
            <p:spPr bwMode="auto">
              <a:xfrm>
                <a:off x="307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o</a:t>
                </a:r>
              </a:p>
            </p:txBody>
          </p:sp>
          <p:sp>
            <p:nvSpPr>
              <p:cNvPr id="2321" name="Text Box 273"/>
              <p:cNvSpPr txBox="1">
                <a:spLocks noChangeArrowheads="1"/>
              </p:cNvSpPr>
              <p:nvPr/>
            </p:nvSpPr>
            <p:spPr bwMode="auto">
              <a:xfrm>
                <a:off x="327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p</a:t>
                </a:r>
              </a:p>
            </p:txBody>
          </p:sp>
          <p:sp>
            <p:nvSpPr>
              <p:cNvPr id="2322" name="Text Box 274"/>
              <p:cNvSpPr txBox="1">
                <a:spLocks noChangeArrowheads="1"/>
              </p:cNvSpPr>
              <p:nvPr/>
            </p:nvSpPr>
            <p:spPr bwMode="auto">
              <a:xfrm>
                <a:off x="348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q</a:t>
                </a:r>
              </a:p>
            </p:txBody>
          </p:sp>
          <p:sp>
            <p:nvSpPr>
              <p:cNvPr id="2323" name="Text Box 275"/>
              <p:cNvSpPr txBox="1">
                <a:spLocks noChangeArrowheads="1"/>
              </p:cNvSpPr>
              <p:nvPr/>
            </p:nvSpPr>
            <p:spPr bwMode="auto">
              <a:xfrm>
                <a:off x="368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r</a:t>
                </a:r>
              </a:p>
            </p:txBody>
          </p:sp>
          <p:sp>
            <p:nvSpPr>
              <p:cNvPr id="2324" name="Text Box 276"/>
              <p:cNvSpPr txBox="1">
                <a:spLocks noChangeArrowheads="1"/>
              </p:cNvSpPr>
              <p:nvPr/>
            </p:nvSpPr>
            <p:spPr bwMode="auto">
              <a:xfrm>
                <a:off x="388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s</a:t>
                </a:r>
              </a:p>
            </p:txBody>
          </p:sp>
          <p:sp>
            <p:nvSpPr>
              <p:cNvPr id="2325" name="Text Box 277"/>
              <p:cNvSpPr txBox="1">
                <a:spLocks noChangeArrowheads="1"/>
              </p:cNvSpPr>
              <p:nvPr/>
            </p:nvSpPr>
            <p:spPr bwMode="auto">
              <a:xfrm>
                <a:off x="409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t</a:t>
                </a:r>
              </a:p>
            </p:txBody>
          </p:sp>
          <p:sp>
            <p:nvSpPr>
              <p:cNvPr id="2326" name="Text Box 278"/>
              <p:cNvSpPr txBox="1">
                <a:spLocks noChangeArrowheads="1"/>
              </p:cNvSpPr>
              <p:nvPr/>
            </p:nvSpPr>
            <p:spPr bwMode="auto">
              <a:xfrm>
                <a:off x="429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u</a:t>
                </a:r>
              </a:p>
            </p:txBody>
          </p:sp>
          <p:sp>
            <p:nvSpPr>
              <p:cNvPr id="2327" name="Text Box 279"/>
              <p:cNvSpPr txBox="1">
                <a:spLocks noChangeArrowheads="1"/>
              </p:cNvSpPr>
              <p:nvPr/>
            </p:nvSpPr>
            <p:spPr bwMode="auto">
              <a:xfrm>
                <a:off x="4500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v</a:t>
                </a:r>
              </a:p>
            </p:txBody>
          </p:sp>
          <p:sp>
            <p:nvSpPr>
              <p:cNvPr id="2328" name="Text Box 280"/>
              <p:cNvSpPr txBox="1">
                <a:spLocks noChangeArrowheads="1"/>
              </p:cNvSpPr>
              <p:nvPr/>
            </p:nvSpPr>
            <p:spPr bwMode="auto">
              <a:xfrm>
                <a:off x="4704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w</a:t>
                </a:r>
              </a:p>
            </p:txBody>
          </p:sp>
          <p:sp>
            <p:nvSpPr>
              <p:cNvPr id="2329" name="Text Box 281"/>
              <p:cNvSpPr txBox="1">
                <a:spLocks noChangeArrowheads="1"/>
              </p:cNvSpPr>
              <p:nvPr/>
            </p:nvSpPr>
            <p:spPr bwMode="auto">
              <a:xfrm>
                <a:off x="4908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x</a:t>
                </a:r>
              </a:p>
            </p:txBody>
          </p:sp>
          <p:sp>
            <p:nvSpPr>
              <p:cNvPr id="2330" name="Text Box 282"/>
              <p:cNvSpPr txBox="1">
                <a:spLocks noChangeArrowheads="1"/>
              </p:cNvSpPr>
              <p:nvPr/>
            </p:nvSpPr>
            <p:spPr bwMode="auto">
              <a:xfrm>
                <a:off x="5112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y</a:t>
                </a:r>
              </a:p>
            </p:txBody>
          </p:sp>
          <p:sp>
            <p:nvSpPr>
              <p:cNvPr id="2331" name="Text Box 283"/>
              <p:cNvSpPr txBox="1">
                <a:spLocks noChangeArrowheads="1"/>
              </p:cNvSpPr>
              <p:nvPr/>
            </p:nvSpPr>
            <p:spPr bwMode="auto">
              <a:xfrm>
                <a:off x="5316" y="1294"/>
                <a:ext cx="204" cy="363"/>
              </a:xfrm>
              <a:prstGeom prst="rect">
                <a:avLst/>
              </a:prstGeom>
              <a:noFill/>
              <a:ln w="19050">
                <a:solidFill>
                  <a:srgbClr val="FFCCCC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 algn="ctr">
                  <a:spcBef>
                    <a:spcPct val="50000"/>
                  </a:spcBef>
                </a:pPr>
                <a:r>
                  <a:rPr lang="en-GB" altLang="en-US" sz="3200">
                    <a:solidFill>
                      <a:srgbClr val="FFCCCC"/>
                    </a:solidFill>
                    <a:latin typeface="Comic Sans MS" panose="030F0702030302020204" pitchFamily="66" charset="0"/>
                  </a:rPr>
                  <a:t>z</a:t>
                </a:r>
              </a:p>
            </p:txBody>
          </p:sp>
        </p:grpSp>
      </p:grpSp>
      <p:sp>
        <p:nvSpPr>
          <p:cNvPr id="2304" name="Rectangle 256"/>
          <p:cNvSpPr>
            <a:spLocks noChangeArrowheads="1"/>
          </p:cNvSpPr>
          <p:nvPr/>
        </p:nvSpPr>
        <p:spPr bwMode="auto">
          <a:xfrm>
            <a:off x="0" y="3332163"/>
            <a:ext cx="9144000" cy="3525837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81" name="Tbox_b">
            <a:hlinkClick r:id="" action="ppaction://macro?name=ClickTbox_b"/>
          </p:cNvPr>
          <p:cNvSpPr txBox="1">
            <a:spLocks noChangeArrowheads="1"/>
          </p:cNvSpPr>
          <p:nvPr/>
        </p:nvSpPr>
        <p:spPr bwMode="auto">
          <a:xfrm>
            <a:off x="6746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082" name="Tbox_a">
            <a:hlinkClick r:id="" action="ppaction://macro?name=ClickTbox_a"/>
          </p:cNvPr>
          <p:cNvSpPr txBox="1">
            <a:spLocks noChangeArrowheads="1"/>
          </p:cNvSpPr>
          <p:nvPr/>
        </p:nvSpPr>
        <p:spPr bwMode="auto">
          <a:xfrm>
            <a:off x="3508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083" name="Tbox_c">
            <a:hlinkClick r:id="" action="ppaction://macro?name=ClickTbox_c"/>
          </p:cNvPr>
          <p:cNvSpPr txBox="1">
            <a:spLocks noChangeArrowheads="1"/>
          </p:cNvSpPr>
          <p:nvPr/>
        </p:nvSpPr>
        <p:spPr bwMode="auto">
          <a:xfrm>
            <a:off x="9985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2084" name="Tbox_d">
            <a:hlinkClick r:id="" action="ppaction://macro?name=ClickTbox_d"/>
          </p:cNvPr>
          <p:cNvSpPr txBox="1">
            <a:spLocks noChangeArrowheads="1"/>
          </p:cNvSpPr>
          <p:nvPr/>
        </p:nvSpPr>
        <p:spPr bwMode="auto">
          <a:xfrm>
            <a:off x="13223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2085" name="Tbox_e">
            <a:hlinkClick r:id="" action="ppaction://macro?name=ClickTbox_e"/>
          </p:cNvPr>
          <p:cNvSpPr txBox="1">
            <a:spLocks noChangeArrowheads="1"/>
          </p:cNvSpPr>
          <p:nvPr/>
        </p:nvSpPr>
        <p:spPr bwMode="auto">
          <a:xfrm>
            <a:off x="16462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086" name="Tbox_f">
            <a:hlinkClick r:id="" action="ppaction://macro?name=ClickTbox_f"/>
          </p:cNvPr>
          <p:cNvSpPr txBox="1">
            <a:spLocks noChangeArrowheads="1"/>
          </p:cNvSpPr>
          <p:nvPr/>
        </p:nvSpPr>
        <p:spPr bwMode="auto">
          <a:xfrm>
            <a:off x="19700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2087" name="Tbox_g">
            <a:hlinkClick r:id="" action="ppaction://macro?name=ClickTbox_g"/>
          </p:cNvPr>
          <p:cNvSpPr txBox="1">
            <a:spLocks noChangeArrowheads="1"/>
          </p:cNvSpPr>
          <p:nvPr/>
        </p:nvSpPr>
        <p:spPr bwMode="auto">
          <a:xfrm>
            <a:off x="22939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g</a:t>
            </a:r>
          </a:p>
        </p:txBody>
      </p:sp>
      <p:sp>
        <p:nvSpPr>
          <p:cNvPr id="2088" name="Tbox_h">
            <a:hlinkClick r:id="" action="ppaction://macro?name=ClickTbox_h"/>
          </p:cNvPr>
          <p:cNvSpPr txBox="1">
            <a:spLocks noChangeArrowheads="1"/>
          </p:cNvSpPr>
          <p:nvPr/>
        </p:nvSpPr>
        <p:spPr bwMode="auto">
          <a:xfrm>
            <a:off x="26177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089" name="Tbox_i">
            <a:hlinkClick r:id="" action="ppaction://macro?name=ClickTbox_i"/>
          </p:cNvPr>
          <p:cNvSpPr txBox="1">
            <a:spLocks noChangeArrowheads="1"/>
          </p:cNvSpPr>
          <p:nvPr/>
        </p:nvSpPr>
        <p:spPr bwMode="auto">
          <a:xfrm>
            <a:off x="29416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090" name="Tbox_j">
            <a:hlinkClick r:id="" action="ppaction://macro?name=ClickTbox_j"/>
          </p:cNvPr>
          <p:cNvSpPr txBox="1">
            <a:spLocks noChangeArrowheads="1"/>
          </p:cNvSpPr>
          <p:nvPr/>
        </p:nvSpPr>
        <p:spPr bwMode="auto">
          <a:xfrm>
            <a:off x="32654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j</a:t>
            </a:r>
          </a:p>
        </p:txBody>
      </p:sp>
      <p:sp>
        <p:nvSpPr>
          <p:cNvPr id="2091" name="Tbox_k">
            <a:hlinkClick r:id="" action="ppaction://macro?name=ClickTbox_k"/>
          </p:cNvPr>
          <p:cNvSpPr txBox="1">
            <a:spLocks noChangeArrowheads="1"/>
          </p:cNvSpPr>
          <p:nvPr/>
        </p:nvSpPr>
        <p:spPr bwMode="auto">
          <a:xfrm>
            <a:off x="35893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k</a:t>
            </a:r>
          </a:p>
        </p:txBody>
      </p:sp>
      <p:sp>
        <p:nvSpPr>
          <p:cNvPr id="2092" name="Tbox_l">
            <a:hlinkClick r:id="" action="ppaction://macro?name=ClickTbox_l"/>
          </p:cNvPr>
          <p:cNvSpPr txBox="1">
            <a:spLocks noChangeArrowheads="1"/>
          </p:cNvSpPr>
          <p:nvPr/>
        </p:nvSpPr>
        <p:spPr bwMode="auto">
          <a:xfrm>
            <a:off x="39131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l</a:t>
            </a:r>
          </a:p>
        </p:txBody>
      </p:sp>
      <p:sp>
        <p:nvSpPr>
          <p:cNvPr id="2093" name="Tbox_m">
            <a:hlinkClick r:id="" action="ppaction://macro?name=ClickTbox_m"/>
          </p:cNvPr>
          <p:cNvSpPr txBox="1">
            <a:spLocks noChangeArrowheads="1"/>
          </p:cNvSpPr>
          <p:nvPr/>
        </p:nvSpPr>
        <p:spPr bwMode="auto">
          <a:xfrm>
            <a:off x="42370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m</a:t>
            </a:r>
          </a:p>
        </p:txBody>
      </p:sp>
      <p:sp>
        <p:nvSpPr>
          <p:cNvPr id="2094" name="Tbox_n">
            <a:hlinkClick r:id="" action="ppaction://macro?name=ClickTbox_n"/>
          </p:cNvPr>
          <p:cNvSpPr txBox="1">
            <a:spLocks noChangeArrowheads="1"/>
          </p:cNvSpPr>
          <p:nvPr/>
        </p:nvSpPr>
        <p:spPr bwMode="auto">
          <a:xfrm>
            <a:off x="45608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095" name="Tbox_o">
            <a:hlinkClick r:id="" action="ppaction://macro?name=ClickTbox_o"/>
          </p:cNvPr>
          <p:cNvSpPr txBox="1">
            <a:spLocks noChangeArrowheads="1"/>
          </p:cNvSpPr>
          <p:nvPr/>
        </p:nvSpPr>
        <p:spPr bwMode="auto">
          <a:xfrm>
            <a:off x="48847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096" name="Tbox_p">
            <a:hlinkClick r:id="" action="ppaction://macro?name=ClickTbox_p"/>
          </p:cNvPr>
          <p:cNvSpPr txBox="1">
            <a:spLocks noChangeArrowheads="1"/>
          </p:cNvSpPr>
          <p:nvPr/>
        </p:nvSpPr>
        <p:spPr bwMode="auto">
          <a:xfrm>
            <a:off x="52085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p</a:t>
            </a:r>
          </a:p>
        </p:txBody>
      </p:sp>
      <p:sp>
        <p:nvSpPr>
          <p:cNvPr id="2097" name="Tbox_q">
            <a:hlinkClick r:id="" action="ppaction://macro?name=ClickTbox_q"/>
          </p:cNvPr>
          <p:cNvSpPr txBox="1">
            <a:spLocks noChangeArrowheads="1"/>
          </p:cNvSpPr>
          <p:nvPr/>
        </p:nvSpPr>
        <p:spPr bwMode="auto">
          <a:xfrm>
            <a:off x="55324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q</a:t>
            </a:r>
          </a:p>
        </p:txBody>
      </p:sp>
      <p:sp>
        <p:nvSpPr>
          <p:cNvPr id="2098" name="Tbox_r">
            <a:hlinkClick r:id="" action="ppaction://macro?name=ClickTbox_r"/>
          </p:cNvPr>
          <p:cNvSpPr txBox="1">
            <a:spLocks noChangeArrowheads="1"/>
          </p:cNvSpPr>
          <p:nvPr/>
        </p:nvSpPr>
        <p:spPr bwMode="auto">
          <a:xfrm>
            <a:off x="58562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099" name="Tbox_s">
            <a:hlinkClick r:id="" action="ppaction://macro?name=ClickTbox_s"/>
          </p:cNvPr>
          <p:cNvSpPr txBox="1">
            <a:spLocks noChangeArrowheads="1"/>
          </p:cNvSpPr>
          <p:nvPr/>
        </p:nvSpPr>
        <p:spPr bwMode="auto">
          <a:xfrm>
            <a:off x="61801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100" name="Tbox_t">
            <a:hlinkClick r:id="" action="ppaction://macro?name=ClickTbox_t"/>
          </p:cNvPr>
          <p:cNvSpPr txBox="1">
            <a:spLocks noChangeArrowheads="1"/>
          </p:cNvSpPr>
          <p:nvPr/>
        </p:nvSpPr>
        <p:spPr bwMode="auto">
          <a:xfrm>
            <a:off x="65039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101" name="Tbox_u">
            <a:hlinkClick r:id="" action="ppaction://macro?name=ClickTbox_u"/>
          </p:cNvPr>
          <p:cNvSpPr txBox="1">
            <a:spLocks noChangeArrowheads="1"/>
          </p:cNvSpPr>
          <p:nvPr/>
        </p:nvSpPr>
        <p:spPr bwMode="auto">
          <a:xfrm>
            <a:off x="68278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u</a:t>
            </a:r>
          </a:p>
        </p:txBody>
      </p:sp>
      <p:sp>
        <p:nvSpPr>
          <p:cNvPr id="2102" name="Tbox_v">
            <a:hlinkClick r:id="" action="ppaction://macro?name=ClickTbox_v"/>
          </p:cNvPr>
          <p:cNvSpPr txBox="1">
            <a:spLocks noChangeArrowheads="1"/>
          </p:cNvSpPr>
          <p:nvPr/>
        </p:nvSpPr>
        <p:spPr bwMode="auto">
          <a:xfrm>
            <a:off x="71516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2103" name="Tbox_w">
            <a:hlinkClick r:id="" action="ppaction://macro?name=ClickTbox_w"/>
          </p:cNvPr>
          <p:cNvSpPr txBox="1">
            <a:spLocks noChangeArrowheads="1"/>
          </p:cNvSpPr>
          <p:nvPr/>
        </p:nvSpPr>
        <p:spPr bwMode="auto">
          <a:xfrm>
            <a:off x="74755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w</a:t>
            </a:r>
          </a:p>
        </p:txBody>
      </p:sp>
      <p:sp>
        <p:nvSpPr>
          <p:cNvPr id="2104" name="Tbox_x">
            <a:hlinkClick r:id="" action="ppaction://macro?name=ClickTbox_x"/>
          </p:cNvPr>
          <p:cNvSpPr txBox="1">
            <a:spLocks noChangeArrowheads="1"/>
          </p:cNvSpPr>
          <p:nvPr/>
        </p:nvSpPr>
        <p:spPr bwMode="auto">
          <a:xfrm>
            <a:off x="77993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x</a:t>
            </a:r>
          </a:p>
        </p:txBody>
      </p:sp>
      <p:sp>
        <p:nvSpPr>
          <p:cNvPr id="2105" name="Tbox_y">
            <a:hlinkClick r:id="" action="ppaction://macro?name=ClickTbox_y"/>
          </p:cNvPr>
          <p:cNvSpPr txBox="1">
            <a:spLocks noChangeArrowheads="1"/>
          </p:cNvSpPr>
          <p:nvPr/>
        </p:nvSpPr>
        <p:spPr bwMode="auto">
          <a:xfrm>
            <a:off x="812323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y</a:t>
            </a:r>
          </a:p>
        </p:txBody>
      </p:sp>
      <p:sp>
        <p:nvSpPr>
          <p:cNvPr id="2106" name="Tbox_z">
            <a:hlinkClick r:id="" action="ppaction://macro?name=ClickTbox_z"/>
          </p:cNvPr>
          <p:cNvSpPr txBox="1">
            <a:spLocks noChangeArrowheads="1"/>
          </p:cNvSpPr>
          <p:nvPr/>
        </p:nvSpPr>
        <p:spPr bwMode="auto">
          <a:xfrm>
            <a:off x="8447088" y="141288"/>
            <a:ext cx="323850" cy="576262"/>
          </a:xfrm>
          <a:prstGeom prst="rect">
            <a:avLst/>
          </a:prstGeom>
          <a:solidFill>
            <a:srgbClr val="008000"/>
          </a:solidFill>
          <a:ln w="19050">
            <a:solidFill>
              <a:srgbClr val="FFCC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r>
              <a:rPr lang="en-GB" altLang="en-US" sz="3200">
                <a:solidFill>
                  <a:srgbClr val="FFCCCC"/>
                </a:solidFill>
                <a:latin typeface="Comic Sans MS" panose="030F0702030302020204" pitchFamily="66" charset="0"/>
              </a:rPr>
              <a:t>z</a:t>
            </a:r>
          </a:p>
        </p:txBody>
      </p:sp>
      <p:sp>
        <p:nvSpPr>
          <p:cNvPr id="2060" name="Vbox_1"/>
          <p:cNvSpPr txBox="1">
            <a:spLocks noChangeArrowheads="1"/>
          </p:cNvSpPr>
          <p:nvPr/>
        </p:nvSpPr>
        <p:spPr bwMode="auto">
          <a:xfrm>
            <a:off x="1428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2138" name="Vbox_2"/>
          <p:cNvSpPr txBox="1">
            <a:spLocks noChangeArrowheads="1"/>
          </p:cNvSpPr>
          <p:nvPr/>
        </p:nvSpPr>
        <p:spPr bwMode="auto">
          <a:xfrm>
            <a:off x="4302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139" name="Vbox_3"/>
          <p:cNvSpPr txBox="1">
            <a:spLocks noChangeArrowheads="1"/>
          </p:cNvSpPr>
          <p:nvPr/>
        </p:nvSpPr>
        <p:spPr bwMode="auto">
          <a:xfrm>
            <a:off x="7175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140" name="Vbox_4"/>
          <p:cNvSpPr txBox="1">
            <a:spLocks noChangeArrowheads="1"/>
          </p:cNvSpPr>
          <p:nvPr/>
        </p:nvSpPr>
        <p:spPr bwMode="auto">
          <a:xfrm>
            <a:off x="100488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41" name="Vbox_5"/>
          <p:cNvSpPr txBox="1">
            <a:spLocks noChangeArrowheads="1"/>
          </p:cNvSpPr>
          <p:nvPr/>
        </p:nvSpPr>
        <p:spPr bwMode="auto">
          <a:xfrm>
            <a:off x="129222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142" name="Vbox_6"/>
          <p:cNvSpPr txBox="1">
            <a:spLocks noChangeArrowheads="1"/>
          </p:cNvSpPr>
          <p:nvPr/>
        </p:nvSpPr>
        <p:spPr bwMode="auto">
          <a:xfrm>
            <a:off x="157956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143" name="Vbox_7"/>
          <p:cNvSpPr txBox="1">
            <a:spLocks noChangeArrowheads="1"/>
          </p:cNvSpPr>
          <p:nvPr/>
        </p:nvSpPr>
        <p:spPr bwMode="auto">
          <a:xfrm>
            <a:off x="186690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44" name="Vbox_8"/>
          <p:cNvSpPr txBox="1">
            <a:spLocks noChangeArrowheads="1"/>
          </p:cNvSpPr>
          <p:nvPr/>
        </p:nvSpPr>
        <p:spPr bwMode="auto">
          <a:xfrm>
            <a:off x="215423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145" name="Vbox_9"/>
          <p:cNvSpPr txBox="1">
            <a:spLocks noChangeArrowheads="1"/>
          </p:cNvSpPr>
          <p:nvPr/>
        </p:nvSpPr>
        <p:spPr bwMode="auto">
          <a:xfrm>
            <a:off x="24415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146" name="Vbox_10"/>
          <p:cNvSpPr txBox="1">
            <a:spLocks noChangeArrowheads="1"/>
          </p:cNvSpPr>
          <p:nvPr/>
        </p:nvSpPr>
        <p:spPr bwMode="auto">
          <a:xfrm>
            <a:off x="27289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47" name="Vbox_11"/>
          <p:cNvSpPr txBox="1">
            <a:spLocks noChangeArrowheads="1"/>
          </p:cNvSpPr>
          <p:nvPr/>
        </p:nvSpPr>
        <p:spPr bwMode="auto">
          <a:xfrm>
            <a:off x="30162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148" name="Vbox_12"/>
          <p:cNvSpPr txBox="1">
            <a:spLocks noChangeArrowheads="1"/>
          </p:cNvSpPr>
          <p:nvPr/>
        </p:nvSpPr>
        <p:spPr bwMode="auto">
          <a:xfrm>
            <a:off x="330358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y</a:t>
            </a:r>
          </a:p>
        </p:txBody>
      </p:sp>
      <p:sp>
        <p:nvSpPr>
          <p:cNvPr id="2149" name="Vbox_13"/>
          <p:cNvSpPr txBox="1">
            <a:spLocks noChangeArrowheads="1"/>
          </p:cNvSpPr>
          <p:nvPr/>
        </p:nvSpPr>
        <p:spPr bwMode="auto">
          <a:xfrm>
            <a:off x="359092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50" name="Vbox_14"/>
          <p:cNvSpPr txBox="1">
            <a:spLocks noChangeArrowheads="1"/>
          </p:cNvSpPr>
          <p:nvPr/>
        </p:nvSpPr>
        <p:spPr bwMode="auto">
          <a:xfrm>
            <a:off x="387826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g</a:t>
            </a:r>
          </a:p>
        </p:txBody>
      </p:sp>
      <p:sp>
        <p:nvSpPr>
          <p:cNvPr id="2151" name="Vbox_15"/>
          <p:cNvSpPr txBox="1">
            <a:spLocks noChangeArrowheads="1"/>
          </p:cNvSpPr>
          <p:nvPr/>
        </p:nvSpPr>
        <p:spPr bwMode="auto">
          <a:xfrm>
            <a:off x="416560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152" name="Vbox_16"/>
          <p:cNvSpPr txBox="1">
            <a:spLocks noChangeArrowheads="1"/>
          </p:cNvSpPr>
          <p:nvPr/>
        </p:nvSpPr>
        <p:spPr bwMode="auto">
          <a:xfrm>
            <a:off x="445293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153" name="Vbox_17"/>
          <p:cNvSpPr txBox="1">
            <a:spLocks noChangeArrowheads="1"/>
          </p:cNvSpPr>
          <p:nvPr/>
        </p:nvSpPr>
        <p:spPr bwMode="auto">
          <a:xfrm>
            <a:off x="47402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2154" name="Vbox_18"/>
          <p:cNvSpPr txBox="1">
            <a:spLocks noChangeArrowheads="1"/>
          </p:cNvSpPr>
          <p:nvPr/>
        </p:nvSpPr>
        <p:spPr bwMode="auto">
          <a:xfrm>
            <a:off x="50276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155" name="Vbox_19"/>
          <p:cNvSpPr txBox="1">
            <a:spLocks noChangeArrowheads="1"/>
          </p:cNvSpPr>
          <p:nvPr/>
        </p:nvSpPr>
        <p:spPr bwMode="auto">
          <a:xfrm>
            <a:off x="53149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56" name="Vbox_20"/>
          <p:cNvSpPr txBox="1">
            <a:spLocks noChangeArrowheads="1"/>
          </p:cNvSpPr>
          <p:nvPr/>
        </p:nvSpPr>
        <p:spPr bwMode="auto">
          <a:xfrm>
            <a:off x="560228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y</a:t>
            </a:r>
          </a:p>
        </p:txBody>
      </p:sp>
      <p:sp>
        <p:nvSpPr>
          <p:cNvPr id="2157" name="Vbox_21"/>
          <p:cNvSpPr txBox="1">
            <a:spLocks noChangeArrowheads="1"/>
          </p:cNvSpPr>
          <p:nvPr/>
        </p:nvSpPr>
        <p:spPr bwMode="auto">
          <a:xfrm>
            <a:off x="588962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158" name="Vbox_22"/>
          <p:cNvSpPr txBox="1">
            <a:spLocks noChangeArrowheads="1"/>
          </p:cNvSpPr>
          <p:nvPr/>
        </p:nvSpPr>
        <p:spPr bwMode="auto">
          <a:xfrm>
            <a:off x="617696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u</a:t>
            </a:r>
          </a:p>
        </p:txBody>
      </p:sp>
      <p:sp>
        <p:nvSpPr>
          <p:cNvPr id="2159" name="Vbox_23"/>
          <p:cNvSpPr txBox="1">
            <a:spLocks noChangeArrowheads="1"/>
          </p:cNvSpPr>
          <p:nvPr/>
        </p:nvSpPr>
        <p:spPr bwMode="auto">
          <a:xfrm>
            <a:off x="646430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60" name="Vbox_24"/>
          <p:cNvSpPr txBox="1">
            <a:spLocks noChangeArrowheads="1"/>
          </p:cNvSpPr>
          <p:nvPr/>
        </p:nvSpPr>
        <p:spPr bwMode="auto">
          <a:xfrm>
            <a:off x="6751638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161" name="Vbox_25"/>
          <p:cNvSpPr txBox="1">
            <a:spLocks noChangeArrowheads="1"/>
          </p:cNvSpPr>
          <p:nvPr/>
        </p:nvSpPr>
        <p:spPr bwMode="auto">
          <a:xfrm>
            <a:off x="7038975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162" name="Vbox_26"/>
          <p:cNvSpPr txBox="1">
            <a:spLocks noChangeArrowheads="1"/>
          </p:cNvSpPr>
          <p:nvPr/>
        </p:nvSpPr>
        <p:spPr bwMode="auto">
          <a:xfrm>
            <a:off x="7326313" y="34909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2163" name="Vbox_27"/>
          <p:cNvSpPr txBox="1">
            <a:spLocks noChangeArrowheads="1"/>
          </p:cNvSpPr>
          <p:nvPr/>
        </p:nvSpPr>
        <p:spPr bwMode="auto">
          <a:xfrm>
            <a:off x="7613650" y="34909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164" name="Vbox_28"/>
          <p:cNvSpPr txBox="1">
            <a:spLocks noChangeArrowheads="1"/>
          </p:cNvSpPr>
          <p:nvPr/>
        </p:nvSpPr>
        <p:spPr bwMode="auto">
          <a:xfrm>
            <a:off x="1428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165" name="Vbox_29"/>
          <p:cNvSpPr txBox="1">
            <a:spLocks noChangeArrowheads="1"/>
          </p:cNvSpPr>
          <p:nvPr/>
        </p:nvSpPr>
        <p:spPr bwMode="auto">
          <a:xfrm>
            <a:off x="4302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166" name="Vbox_30"/>
          <p:cNvSpPr txBox="1">
            <a:spLocks noChangeArrowheads="1"/>
          </p:cNvSpPr>
          <p:nvPr/>
        </p:nvSpPr>
        <p:spPr bwMode="auto">
          <a:xfrm>
            <a:off x="7175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167" name="Vbox_31"/>
          <p:cNvSpPr txBox="1">
            <a:spLocks noChangeArrowheads="1"/>
          </p:cNvSpPr>
          <p:nvPr/>
        </p:nvSpPr>
        <p:spPr bwMode="auto">
          <a:xfrm>
            <a:off x="10048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168" name="Vbox_32"/>
          <p:cNvSpPr txBox="1">
            <a:spLocks noChangeArrowheads="1"/>
          </p:cNvSpPr>
          <p:nvPr/>
        </p:nvSpPr>
        <p:spPr bwMode="auto">
          <a:xfrm>
            <a:off x="129222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69" name="Vbox_33"/>
          <p:cNvSpPr txBox="1">
            <a:spLocks noChangeArrowheads="1"/>
          </p:cNvSpPr>
          <p:nvPr/>
        </p:nvSpPr>
        <p:spPr bwMode="auto">
          <a:xfrm>
            <a:off x="157956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170" name="Vbox_34"/>
          <p:cNvSpPr txBox="1">
            <a:spLocks noChangeArrowheads="1"/>
          </p:cNvSpPr>
          <p:nvPr/>
        </p:nvSpPr>
        <p:spPr bwMode="auto">
          <a:xfrm>
            <a:off x="186690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171" name="Vbox_35"/>
          <p:cNvSpPr txBox="1">
            <a:spLocks noChangeArrowheads="1"/>
          </p:cNvSpPr>
          <p:nvPr/>
        </p:nvSpPr>
        <p:spPr bwMode="auto">
          <a:xfrm>
            <a:off x="215423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2172" name="Vbox_36"/>
          <p:cNvSpPr txBox="1">
            <a:spLocks noChangeArrowheads="1"/>
          </p:cNvSpPr>
          <p:nvPr/>
        </p:nvSpPr>
        <p:spPr bwMode="auto">
          <a:xfrm>
            <a:off x="24415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173" name="Vbox_37"/>
          <p:cNvSpPr txBox="1">
            <a:spLocks noChangeArrowheads="1"/>
          </p:cNvSpPr>
          <p:nvPr/>
        </p:nvSpPr>
        <p:spPr bwMode="auto">
          <a:xfrm>
            <a:off x="27289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2174" name="Vbox_38"/>
          <p:cNvSpPr txBox="1">
            <a:spLocks noChangeArrowheads="1"/>
          </p:cNvSpPr>
          <p:nvPr/>
        </p:nvSpPr>
        <p:spPr bwMode="auto">
          <a:xfrm>
            <a:off x="30162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FFFCC"/>
                </a:solidFill>
                <a:latin typeface="Comic Sans MS" panose="030F0702030302020204" pitchFamily="66" charset="0"/>
              </a:rPr>
              <a:t>,</a:t>
            </a:r>
          </a:p>
        </p:txBody>
      </p:sp>
      <p:sp>
        <p:nvSpPr>
          <p:cNvPr id="2175" name="Vbox_39"/>
          <p:cNvSpPr txBox="1">
            <a:spLocks noChangeArrowheads="1"/>
          </p:cNvSpPr>
          <p:nvPr/>
        </p:nvSpPr>
        <p:spPr bwMode="auto">
          <a:xfrm>
            <a:off x="33035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76" name="Vbox_40"/>
          <p:cNvSpPr txBox="1">
            <a:spLocks noChangeArrowheads="1"/>
          </p:cNvSpPr>
          <p:nvPr/>
        </p:nvSpPr>
        <p:spPr bwMode="auto">
          <a:xfrm>
            <a:off x="359092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177" name="Vbox_41"/>
          <p:cNvSpPr txBox="1">
            <a:spLocks noChangeArrowheads="1"/>
          </p:cNvSpPr>
          <p:nvPr/>
        </p:nvSpPr>
        <p:spPr bwMode="auto">
          <a:xfrm>
            <a:off x="38750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178" name="Vbox_42"/>
          <p:cNvSpPr txBox="1">
            <a:spLocks noChangeArrowheads="1"/>
          </p:cNvSpPr>
          <p:nvPr/>
        </p:nvSpPr>
        <p:spPr bwMode="auto">
          <a:xfrm>
            <a:off x="416242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179" name="Vbox_43"/>
          <p:cNvSpPr txBox="1">
            <a:spLocks noChangeArrowheads="1"/>
          </p:cNvSpPr>
          <p:nvPr/>
        </p:nvSpPr>
        <p:spPr bwMode="auto">
          <a:xfrm>
            <a:off x="444976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180" name="Vbox_44"/>
          <p:cNvSpPr txBox="1">
            <a:spLocks noChangeArrowheads="1"/>
          </p:cNvSpPr>
          <p:nvPr/>
        </p:nvSpPr>
        <p:spPr bwMode="auto">
          <a:xfrm>
            <a:off x="47402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u</a:t>
            </a:r>
          </a:p>
        </p:txBody>
      </p:sp>
      <p:sp>
        <p:nvSpPr>
          <p:cNvPr id="2181" name="Vbox_45"/>
          <p:cNvSpPr txBox="1">
            <a:spLocks noChangeArrowheads="1"/>
          </p:cNvSpPr>
          <p:nvPr/>
        </p:nvSpPr>
        <p:spPr bwMode="auto">
          <a:xfrm>
            <a:off x="50276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g</a:t>
            </a:r>
          </a:p>
        </p:txBody>
      </p:sp>
      <p:sp>
        <p:nvSpPr>
          <p:cNvPr id="2182" name="Vbox_46"/>
          <p:cNvSpPr txBox="1">
            <a:spLocks noChangeArrowheads="1"/>
          </p:cNvSpPr>
          <p:nvPr/>
        </p:nvSpPr>
        <p:spPr bwMode="auto">
          <a:xfrm>
            <a:off x="53149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183" name="Vbox_47"/>
          <p:cNvSpPr txBox="1">
            <a:spLocks noChangeArrowheads="1"/>
          </p:cNvSpPr>
          <p:nvPr/>
        </p:nvSpPr>
        <p:spPr bwMode="auto">
          <a:xfrm>
            <a:off x="56022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84" name="Vbox_48"/>
          <p:cNvSpPr txBox="1">
            <a:spLocks noChangeArrowheads="1"/>
          </p:cNvSpPr>
          <p:nvPr/>
        </p:nvSpPr>
        <p:spPr bwMode="auto">
          <a:xfrm>
            <a:off x="588962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2185" name="Vbox_49"/>
          <p:cNvSpPr txBox="1">
            <a:spLocks noChangeArrowheads="1"/>
          </p:cNvSpPr>
          <p:nvPr/>
        </p:nvSpPr>
        <p:spPr bwMode="auto">
          <a:xfrm>
            <a:off x="617696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186" name="Vbox_50"/>
          <p:cNvSpPr txBox="1">
            <a:spLocks noChangeArrowheads="1"/>
          </p:cNvSpPr>
          <p:nvPr/>
        </p:nvSpPr>
        <p:spPr bwMode="auto">
          <a:xfrm>
            <a:off x="646430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187" name="Vbox_51"/>
          <p:cNvSpPr txBox="1">
            <a:spLocks noChangeArrowheads="1"/>
          </p:cNvSpPr>
          <p:nvPr/>
        </p:nvSpPr>
        <p:spPr bwMode="auto">
          <a:xfrm>
            <a:off x="675163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188" name="Vbox_52"/>
          <p:cNvSpPr txBox="1">
            <a:spLocks noChangeArrowheads="1"/>
          </p:cNvSpPr>
          <p:nvPr/>
        </p:nvSpPr>
        <p:spPr bwMode="auto">
          <a:xfrm>
            <a:off x="70389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189" name="Vbox_53"/>
          <p:cNvSpPr txBox="1">
            <a:spLocks noChangeArrowheads="1"/>
          </p:cNvSpPr>
          <p:nvPr/>
        </p:nvSpPr>
        <p:spPr bwMode="auto">
          <a:xfrm>
            <a:off x="7331075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FFFCC"/>
                </a:solidFill>
                <a:latin typeface="Comic Sans MS" panose="030F0702030302020204" pitchFamily="66" charset="0"/>
              </a:rPr>
              <a:t>-</a:t>
            </a:r>
          </a:p>
        </p:txBody>
      </p:sp>
      <p:sp>
        <p:nvSpPr>
          <p:cNvPr id="2191" name="Vbox_55"/>
          <p:cNvSpPr txBox="1">
            <a:spLocks noChangeArrowheads="1"/>
          </p:cNvSpPr>
          <p:nvPr/>
        </p:nvSpPr>
        <p:spPr bwMode="auto">
          <a:xfrm>
            <a:off x="7905750" y="41386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192" name="Vbox_56"/>
          <p:cNvSpPr txBox="1">
            <a:spLocks noChangeArrowheads="1"/>
          </p:cNvSpPr>
          <p:nvPr/>
        </p:nvSpPr>
        <p:spPr bwMode="auto">
          <a:xfrm>
            <a:off x="8193088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193" name="Vbox_57"/>
          <p:cNvSpPr txBox="1">
            <a:spLocks noChangeArrowheads="1"/>
          </p:cNvSpPr>
          <p:nvPr/>
        </p:nvSpPr>
        <p:spPr bwMode="auto">
          <a:xfrm>
            <a:off x="847566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2283" name="Vbox_54"/>
          <p:cNvSpPr txBox="1">
            <a:spLocks noChangeArrowheads="1"/>
          </p:cNvSpPr>
          <p:nvPr/>
        </p:nvSpPr>
        <p:spPr bwMode="auto">
          <a:xfrm>
            <a:off x="7618413" y="41386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95" name="Vbox_58"/>
          <p:cNvSpPr txBox="1">
            <a:spLocks noChangeArrowheads="1"/>
          </p:cNvSpPr>
          <p:nvPr/>
        </p:nvSpPr>
        <p:spPr bwMode="auto">
          <a:xfrm>
            <a:off x="1428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196" name="Vbox_59"/>
          <p:cNvSpPr txBox="1">
            <a:spLocks noChangeArrowheads="1"/>
          </p:cNvSpPr>
          <p:nvPr/>
        </p:nvSpPr>
        <p:spPr bwMode="auto">
          <a:xfrm>
            <a:off x="43021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197" name="Vbox_60"/>
          <p:cNvSpPr txBox="1">
            <a:spLocks noChangeArrowheads="1"/>
          </p:cNvSpPr>
          <p:nvPr/>
        </p:nvSpPr>
        <p:spPr bwMode="auto">
          <a:xfrm>
            <a:off x="7175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198" name="Vbox_61"/>
          <p:cNvSpPr txBox="1">
            <a:spLocks noChangeArrowheads="1"/>
          </p:cNvSpPr>
          <p:nvPr/>
        </p:nvSpPr>
        <p:spPr bwMode="auto">
          <a:xfrm>
            <a:off x="100012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199" name="Vbox_62"/>
          <p:cNvSpPr txBox="1">
            <a:spLocks noChangeArrowheads="1"/>
          </p:cNvSpPr>
          <p:nvPr/>
        </p:nvSpPr>
        <p:spPr bwMode="auto">
          <a:xfrm>
            <a:off x="128746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00" name="Vbox_63"/>
          <p:cNvSpPr txBox="1">
            <a:spLocks noChangeArrowheads="1"/>
          </p:cNvSpPr>
          <p:nvPr/>
        </p:nvSpPr>
        <p:spPr bwMode="auto">
          <a:xfrm>
            <a:off x="15748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201" name="Vbox_64"/>
          <p:cNvSpPr txBox="1">
            <a:spLocks noChangeArrowheads="1"/>
          </p:cNvSpPr>
          <p:nvPr/>
        </p:nvSpPr>
        <p:spPr bwMode="auto">
          <a:xfrm>
            <a:off x="18621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02" name="Vbox_65"/>
          <p:cNvSpPr txBox="1">
            <a:spLocks noChangeArrowheads="1"/>
          </p:cNvSpPr>
          <p:nvPr/>
        </p:nvSpPr>
        <p:spPr bwMode="auto">
          <a:xfrm>
            <a:off x="215106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03" name="Vbox_66"/>
          <p:cNvSpPr txBox="1">
            <a:spLocks noChangeArrowheads="1"/>
          </p:cNvSpPr>
          <p:nvPr/>
        </p:nvSpPr>
        <p:spPr bwMode="auto">
          <a:xfrm>
            <a:off x="24384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04" name="Vbox_67"/>
          <p:cNvSpPr txBox="1">
            <a:spLocks noChangeArrowheads="1"/>
          </p:cNvSpPr>
          <p:nvPr/>
        </p:nvSpPr>
        <p:spPr bwMode="auto">
          <a:xfrm>
            <a:off x="27257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2205" name="Vbox_68"/>
          <p:cNvSpPr txBox="1">
            <a:spLocks noChangeArrowheads="1"/>
          </p:cNvSpPr>
          <p:nvPr/>
        </p:nvSpPr>
        <p:spPr bwMode="auto">
          <a:xfrm>
            <a:off x="30162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206" name="Vbox_69"/>
          <p:cNvSpPr txBox="1">
            <a:spLocks noChangeArrowheads="1"/>
          </p:cNvSpPr>
          <p:nvPr/>
        </p:nvSpPr>
        <p:spPr bwMode="auto">
          <a:xfrm>
            <a:off x="33035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07" name="Vbox_70"/>
          <p:cNvSpPr txBox="1">
            <a:spLocks noChangeArrowheads="1"/>
          </p:cNvSpPr>
          <p:nvPr/>
        </p:nvSpPr>
        <p:spPr bwMode="auto">
          <a:xfrm>
            <a:off x="359092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m</a:t>
            </a:r>
          </a:p>
        </p:txBody>
      </p:sp>
      <p:sp>
        <p:nvSpPr>
          <p:cNvPr id="2208" name="Vbox_71"/>
          <p:cNvSpPr txBox="1">
            <a:spLocks noChangeArrowheads="1"/>
          </p:cNvSpPr>
          <p:nvPr/>
        </p:nvSpPr>
        <p:spPr bwMode="auto">
          <a:xfrm>
            <a:off x="387826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09" name="Vbox_72"/>
          <p:cNvSpPr txBox="1">
            <a:spLocks noChangeArrowheads="1"/>
          </p:cNvSpPr>
          <p:nvPr/>
        </p:nvSpPr>
        <p:spPr bwMode="auto">
          <a:xfrm>
            <a:off x="41656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y</a:t>
            </a:r>
          </a:p>
        </p:txBody>
      </p:sp>
      <p:sp>
        <p:nvSpPr>
          <p:cNvPr id="2210" name="Vbox_73"/>
          <p:cNvSpPr txBox="1">
            <a:spLocks noChangeArrowheads="1"/>
          </p:cNvSpPr>
          <p:nvPr/>
        </p:nvSpPr>
        <p:spPr bwMode="auto">
          <a:xfrm>
            <a:off x="44529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11" name="Vbox_74"/>
          <p:cNvSpPr txBox="1">
            <a:spLocks noChangeArrowheads="1"/>
          </p:cNvSpPr>
          <p:nvPr/>
        </p:nvSpPr>
        <p:spPr bwMode="auto">
          <a:xfrm>
            <a:off x="47402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u</a:t>
            </a:r>
          </a:p>
        </p:txBody>
      </p:sp>
      <p:sp>
        <p:nvSpPr>
          <p:cNvPr id="2212" name="Vbox_75"/>
          <p:cNvSpPr txBox="1">
            <a:spLocks noChangeArrowheads="1"/>
          </p:cNvSpPr>
          <p:nvPr/>
        </p:nvSpPr>
        <p:spPr bwMode="auto">
          <a:xfrm>
            <a:off x="502761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213" name="Vbox_76"/>
          <p:cNvSpPr txBox="1">
            <a:spLocks noChangeArrowheads="1"/>
          </p:cNvSpPr>
          <p:nvPr/>
        </p:nvSpPr>
        <p:spPr bwMode="auto">
          <a:xfrm>
            <a:off x="53149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214" name="Vbox_77"/>
          <p:cNvSpPr txBox="1">
            <a:spLocks noChangeArrowheads="1"/>
          </p:cNvSpPr>
          <p:nvPr/>
        </p:nvSpPr>
        <p:spPr bwMode="auto">
          <a:xfrm>
            <a:off x="56070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215" name="Vbox_78"/>
          <p:cNvSpPr txBox="1">
            <a:spLocks noChangeArrowheads="1"/>
          </p:cNvSpPr>
          <p:nvPr/>
        </p:nvSpPr>
        <p:spPr bwMode="auto">
          <a:xfrm>
            <a:off x="58943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l</a:t>
            </a:r>
          </a:p>
        </p:txBody>
      </p:sp>
      <p:sp>
        <p:nvSpPr>
          <p:cNvPr id="2216" name="Vbox_79"/>
          <p:cNvSpPr txBox="1">
            <a:spLocks noChangeArrowheads="1"/>
          </p:cNvSpPr>
          <p:nvPr/>
        </p:nvSpPr>
        <p:spPr bwMode="auto">
          <a:xfrm>
            <a:off x="618172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2217" name="Vbox_80"/>
          <p:cNvSpPr txBox="1">
            <a:spLocks noChangeArrowheads="1"/>
          </p:cNvSpPr>
          <p:nvPr/>
        </p:nvSpPr>
        <p:spPr bwMode="auto">
          <a:xfrm>
            <a:off x="64643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218" name="Vbox_81"/>
          <p:cNvSpPr txBox="1">
            <a:spLocks noChangeArrowheads="1"/>
          </p:cNvSpPr>
          <p:nvPr/>
        </p:nvSpPr>
        <p:spPr bwMode="auto">
          <a:xfrm>
            <a:off x="675163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219" name="Vbox_82"/>
          <p:cNvSpPr txBox="1">
            <a:spLocks noChangeArrowheads="1"/>
          </p:cNvSpPr>
          <p:nvPr/>
        </p:nvSpPr>
        <p:spPr bwMode="auto">
          <a:xfrm>
            <a:off x="703897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FFFCC"/>
                </a:solidFill>
                <a:latin typeface="Comic Sans MS" panose="030F0702030302020204" pitchFamily="66" charset="0"/>
              </a:rPr>
              <a:t>,</a:t>
            </a:r>
          </a:p>
        </p:txBody>
      </p:sp>
      <p:sp>
        <p:nvSpPr>
          <p:cNvPr id="2220" name="Vbox_84"/>
          <p:cNvSpPr txBox="1">
            <a:spLocks noChangeArrowheads="1"/>
          </p:cNvSpPr>
          <p:nvPr/>
        </p:nvSpPr>
        <p:spPr bwMode="auto">
          <a:xfrm>
            <a:off x="761365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221" name="Vbox_85"/>
          <p:cNvSpPr txBox="1">
            <a:spLocks noChangeArrowheads="1"/>
          </p:cNvSpPr>
          <p:nvPr/>
        </p:nvSpPr>
        <p:spPr bwMode="auto">
          <a:xfrm>
            <a:off x="7900988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23" name="Vbox_87"/>
          <p:cNvSpPr txBox="1">
            <a:spLocks noChangeArrowheads="1"/>
          </p:cNvSpPr>
          <p:nvPr/>
        </p:nvSpPr>
        <p:spPr bwMode="auto">
          <a:xfrm>
            <a:off x="847566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224" name="Vbox_88"/>
          <p:cNvSpPr txBox="1">
            <a:spLocks noChangeArrowheads="1"/>
          </p:cNvSpPr>
          <p:nvPr/>
        </p:nvSpPr>
        <p:spPr bwMode="auto">
          <a:xfrm>
            <a:off x="8763000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285" name="Vbox_83"/>
          <p:cNvSpPr txBox="1">
            <a:spLocks noChangeArrowheads="1"/>
          </p:cNvSpPr>
          <p:nvPr/>
        </p:nvSpPr>
        <p:spPr bwMode="auto">
          <a:xfrm>
            <a:off x="7326313" y="4786313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87" name="Vbox_86"/>
          <p:cNvSpPr txBox="1">
            <a:spLocks noChangeArrowheads="1"/>
          </p:cNvSpPr>
          <p:nvPr/>
        </p:nvSpPr>
        <p:spPr bwMode="auto">
          <a:xfrm>
            <a:off x="8188325" y="4786313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26" name="Vbox_89"/>
          <p:cNvSpPr txBox="1">
            <a:spLocks noChangeArrowheads="1"/>
          </p:cNvSpPr>
          <p:nvPr/>
        </p:nvSpPr>
        <p:spPr bwMode="auto">
          <a:xfrm>
            <a:off x="1428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27" name="Vbox_90"/>
          <p:cNvSpPr txBox="1">
            <a:spLocks noChangeArrowheads="1"/>
          </p:cNvSpPr>
          <p:nvPr/>
        </p:nvSpPr>
        <p:spPr bwMode="auto">
          <a:xfrm>
            <a:off x="4302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228" name="Vbox_91"/>
          <p:cNvSpPr txBox="1">
            <a:spLocks noChangeArrowheads="1"/>
          </p:cNvSpPr>
          <p:nvPr/>
        </p:nvSpPr>
        <p:spPr bwMode="auto">
          <a:xfrm>
            <a:off x="7175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229" name="Vbox_92"/>
          <p:cNvSpPr txBox="1">
            <a:spLocks noChangeArrowheads="1"/>
          </p:cNvSpPr>
          <p:nvPr/>
        </p:nvSpPr>
        <p:spPr bwMode="auto">
          <a:xfrm>
            <a:off x="10048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30" name="Vbox_93"/>
          <p:cNvSpPr txBox="1">
            <a:spLocks noChangeArrowheads="1"/>
          </p:cNvSpPr>
          <p:nvPr/>
        </p:nvSpPr>
        <p:spPr bwMode="auto">
          <a:xfrm>
            <a:off x="12922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g</a:t>
            </a:r>
          </a:p>
        </p:txBody>
      </p:sp>
      <p:sp>
        <p:nvSpPr>
          <p:cNvPr id="2231" name="Vbox_94"/>
          <p:cNvSpPr txBox="1">
            <a:spLocks noChangeArrowheads="1"/>
          </p:cNvSpPr>
          <p:nvPr/>
        </p:nvSpPr>
        <p:spPr bwMode="auto">
          <a:xfrm>
            <a:off x="157956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2232" name="Vbox_95"/>
          <p:cNvSpPr txBox="1">
            <a:spLocks noChangeArrowheads="1"/>
          </p:cNvSpPr>
          <p:nvPr/>
        </p:nvSpPr>
        <p:spPr bwMode="auto">
          <a:xfrm>
            <a:off x="186690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2233" name="Vbox_96"/>
          <p:cNvSpPr txBox="1">
            <a:spLocks noChangeArrowheads="1"/>
          </p:cNvSpPr>
          <p:nvPr/>
        </p:nvSpPr>
        <p:spPr bwMode="auto">
          <a:xfrm>
            <a:off x="215423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34" name="Vbox_97"/>
          <p:cNvSpPr txBox="1">
            <a:spLocks noChangeArrowheads="1"/>
          </p:cNvSpPr>
          <p:nvPr/>
        </p:nvSpPr>
        <p:spPr bwMode="auto">
          <a:xfrm>
            <a:off x="244316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35" name="Vbox_98"/>
          <p:cNvSpPr txBox="1">
            <a:spLocks noChangeArrowheads="1"/>
          </p:cNvSpPr>
          <p:nvPr/>
        </p:nvSpPr>
        <p:spPr bwMode="auto">
          <a:xfrm>
            <a:off x="27289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36" name="Vbox_99"/>
          <p:cNvSpPr txBox="1">
            <a:spLocks noChangeArrowheads="1"/>
          </p:cNvSpPr>
          <p:nvPr/>
        </p:nvSpPr>
        <p:spPr bwMode="auto">
          <a:xfrm>
            <a:off x="30162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f</a:t>
            </a:r>
          </a:p>
        </p:txBody>
      </p:sp>
      <p:sp>
        <p:nvSpPr>
          <p:cNvPr id="2237" name="Vbox_100"/>
          <p:cNvSpPr txBox="1">
            <a:spLocks noChangeArrowheads="1"/>
          </p:cNvSpPr>
          <p:nvPr/>
        </p:nvSpPr>
        <p:spPr bwMode="auto">
          <a:xfrm>
            <a:off x="33035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38" name="Vbox_101"/>
          <p:cNvSpPr txBox="1">
            <a:spLocks noChangeArrowheads="1"/>
          </p:cNvSpPr>
          <p:nvPr/>
        </p:nvSpPr>
        <p:spPr bwMode="auto">
          <a:xfrm>
            <a:off x="35909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G</a:t>
            </a:r>
          </a:p>
        </p:txBody>
      </p:sp>
      <p:sp>
        <p:nvSpPr>
          <p:cNvPr id="2239" name="Vbox_102"/>
          <p:cNvSpPr txBox="1">
            <a:spLocks noChangeArrowheads="1"/>
          </p:cNvSpPr>
          <p:nvPr/>
        </p:nvSpPr>
        <p:spPr bwMode="auto">
          <a:xfrm>
            <a:off x="387826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40" name="Vbox_103"/>
          <p:cNvSpPr txBox="1">
            <a:spLocks noChangeArrowheads="1"/>
          </p:cNvSpPr>
          <p:nvPr/>
        </p:nvSpPr>
        <p:spPr bwMode="auto">
          <a:xfrm>
            <a:off x="416560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2243" name="Vbox_104"/>
          <p:cNvSpPr txBox="1">
            <a:spLocks noChangeArrowheads="1"/>
          </p:cNvSpPr>
          <p:nvPr/>
        </p:nvSpPr>
        <p:spPr bwMode="auto">
          <a:xfrm>
            <a:off x="445293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FFFCC"/>
                </a:solidFill>
                <a:latin typeface="Comic Sans MS" panose="030F0702030302020204" pitchFamily="66" charset="0"/>
              </a:rPr>
              <a:t>-</a:t>
            </a:r>
          </a:p>
        </p:txBody>
      </p:sp>
      <p:sp>
        <p:nvSpPr>
          <p:cNvPr id="2244" name="Vbox_105"/>
          <p:cNvSpPr txBox="1">
            <a:spLocks noChangeArrowheads="1"/>
          </p:cNvSpPr>
          <p:nvPr/>
        </p:nvSpPr>
        <p:spPr bwMode="auto">
          <a:xfrm>
            <a:off x="47402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45" name="Vbox_106"/>
          <p:cNvSpPr txBox="1">
            <a:spLocks noChangeArrowheads="1"/>
          </p:cNvSpPr>
          <p:nvPr/>
        </p:nvSpPr>
        <p:spPr bwMode="auto">
          <a:xfrm>
            <a:off x="50276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246" name="Vbox_107"/>
          <p:cNvSpPr txBox="1">
            <a:spLocks noChangeArrowheads="1"/>
          </p:cNvSpPr>
          <p:nvPr/>
        </p:nvSpPr>
        <p:spPr bwMode="auto">
          <a:xfrm>
            <a:off x="53149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47" name="Vbox_108"/>
          <p:cNvSpPr txBox="1">
            <a:spLocks noChangeArrowheads="1"/>
          </p:cNvSpPr>
          <p:nvPr/>
        </p:nvSpPr>
        <p:spPr bwMode="auto">
          <a:xfrm>
            <a:off x="56022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48" name="Vbox_109"/>
          <p:cNvSpPr txBox="1">
            <a:spLocks noChangeArrowheads="1"/>
          </p:cNvSpPr>
          <p:nvPr/>
        </p:nvSpPr>
        <p:spPr bwMode="auto">
          <a:xfrm>
            <a:off x="58896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49" name="Vbox_110"/>
          <p:cNvSpPr txBox="1">
            <a:spLocks noChangeArrowheads="1"/>
          </p:cNvSpPr>
          <p:nvPr/>
        </p:nvSpPr>
        <p:spPr bwMode="auto">
          <a:xfrm>
            <a:off x="617696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250" name="Vbox_111"/>
          <p:cNvSpPr txBox="1">
            <a:spLocks noChangeArrowheads="1"/>
          </p:cNvSpPr>
          <p:nvPr/>
        </p:nvSpPr>
        <p:spPr bwMode="auto">
          <a:xfrm>
            <a:off x="646430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y</a:t>
            </a:r>
          </a:p>
        </p:txBody>
      </p:sp>
      <p:sp>
        <p:nvSpPr>
          <p:cNvPr id="2251" name="Vbox_113"/>
          <p:cNvSpPr txBox="1">
            <a:spLocks noChangeArrowheads="1"/>
          </p:cNvSpPr>
          <p:nvPr/>
        </p:nvSpPr>
        <p:spPr bwMode="auto">
          <a:xfrm>
            <a:off x="70389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w</a:t>
            </a:r>
          </a:p>
        </p:txBody>
      </p:sp>
      <p:sp>
        <p:nvSpPr>
          <p:cNvPr id="2257" name="Vbox_114"/>
          <p:cNvSpPr txBox="1">
            <a:spLocks noChangeArrowheads="1"/>
          </p:cNvSpPr>
          <p:nvPr/>
        </p:nvSpPr>
        <p:spPr bwMode="auto">
          <a:xfrm>
            <a:off x="733107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58" name="Vbox_115"/>
          <p:cNvSpPr txBox="1">
            <a:spLocks noChangeArrowheads="1"/>
          </p:cNvSpPr>
          <p:nvPr/>
        </p:nvSpPr>
        <p:spPr bwMode="auto">
          <a:xfrm>
            <a:off x="7618413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259" name="Vbox_116"/>
          <p:cNvSpPr txBox="1">
            <a:spLocks noChangeArrowheads="1"/>
          </p:cNvSpPr>
          <p:nvPr/>
        </p:nvSpPr>
        <p:spPr bwMode="auto">
          <a:xfrm>
            <a:off x="7905750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k</a:t>
            </a:r>
          </a:p>
        </p:txBody>
      </p:sp>
      <p:sp>
        <p:nvSpPr>
          <p:cNvPr id="2260" name="Vbox_117"/>
          <p:cNvSpPr txBox="1">
            <a:spLocks noChangeArrowheads="1"/>
          </p:cNvSpPr>
          <p:nvPr/>
        </p:nvSpPr>
        <p:spPr bwMode="auto">
          <a:xfrm>
            <a:off x="819308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261" name="Vbox_118"/>
          <p:cNvSpPr txBox="1">
            <a:spLocks noChangeArrowheads="1"/>
          </p:cNvSpPr>
          <p:nvPr/>
        </p:nvSpPr>
        <p:spPr bwMode="auto">
          <a:xfrm>
            <a:off x="8480425" y="5468938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FFFCC"/>
                </a:solidFill>
                <a:latin typeface="Comic Sans MS" panose="030F0702030302020204" pitchFamily="66" charset="0"/>
              </a:rPr>
              <a:t>,</a:t>
            </a:r>
          </a:p>
        </p:txBody>
      </p:sp>
      <p:sp>
        <p:nvSpPr>
          <p:cNvPr id="2289" name="Vbox_112"/>
          <p:cNvSpPr txBox="1">
            <a:spLocks noChangeArrowheads="1"/>
          </p:cNvSpPr>
          <p:nvPr/>
        </p:nvSpPr>
        <p:spPr bwMode="auto">
          <a:xfrm>
            <a:off x="6751638" y="5468938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63" name="Vbox_119"/>
          <p:cNvSpPr txBox="1">
            <a:spLocks noChangeArrowheads="1"/>
          </p:cNvSpPr>
          <p:nvPr/>
        </p:nvSpPr>
        <p:spPr bwMode="auto">
          <a:xfrm>
            <a:off x="1428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264" name="Vbox_120"/>
          <p:cNvSpPr txBox="1">
            <a:spLocks noChangeArrowheads="1"/>
          </p:cNvSpPr>
          <p:nvPr/>
        </p:nvSpPr>
        <p:spPr bwMode="auto">
          <a:xfrm>
            <a:off x="43021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65" name="Vbox_121"/>
          <p:cNvSpPr txBox="1">
            <a:spLocks noChangeArrowheads="1"/>
          </p:cNvSpPr>
          <p:nvPr/>
        </p:nvSpPr>
        <p:spPr bwMode="auto">
          <a:xfrm>
            <a:off x="71755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66" name="Vbox_122"/>
          <p:cNvSpPr txBox="1">
            <a:spLocks noChangeArrowheads="1"/>
          </p:cNvSpPr>
          <p:nvPr/>
        </p:nvSpPr>
        <p:spPr bwMode="auto">
          <a:xfrm>
            <a:off x="100488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67" name="Vbox_123"/>
          <p:cNvSpPr txBox="1">
            <a:spLocks noChangeArrowheads="1"/>
          </p:cNvSpPr>
          <p:nvPr/>
        </p:nvSpPr>
        <p:spPr bwMode="auto">
          <a:xfrm>
            <a:off x="129222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h</a:t>
            </a:r>
          </a:p>
        </p:txBody>
      </p:sp>
      <p:sp>
        <p:nvSpPr>
          <p:cNvPr id="2268" name="Vbox_124"/>
          <p:cNvSpPr txBox="1">
            <a:spLocks noChangeArrowheads="1"/>
          </p:cNvSpPr>
          <p:nvPr/>
        </p:nvSpPr>
        <p:spPr bwMode="auto">
          <a:xfrm>
            <a:off x="157956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269" name="Vbox_125"/>
          <p:cNvSpPr txBox="1">
            <a:spLocks noChangeArrowheads="1"/>
          </p:cNvSpPr>
          <p:nvPr/>
        </p:nvSpPr>
        <p:spPr bwMode="auto">
          <a:xfrm>
            <a:off x="186690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70" name="Vbox_126"/>
          <p:cNvSpPr txBox="1">
            <a:spLocks noChangeArrowheads="1"/>
          </p:cNvSpPr>
          <p:nvPr/>
        </p:nvSpPr>
        <p:spPr bwMode="auto">
          <a:xfrm>
            <a:off x="21542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72" name="Vbox_127"/>
          <p:cNvSpPr txBox="1">
            <a:spLocks noChangeArrowheads="1"/>
          </p:cNvSpPr>
          <p:nvPr/>
        </p:nvSpPr>
        <p:spPr bwMode="auto">
          <a:xfrm>
            <a:off x="244316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273" name="Vbox_128"/>
          <p:cNvSpPr txBox="1">
            <a:spLocks noChangeArrowheads="1"/>
          </p:cNvSpPr>
          <p:nvPr/>
        </p:nvSpPr>
        <p:spPr bwMode="auto">
          <a:xfrm>
            <a:off x="273050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74" name="Vbox_129"/>
          <p:cNvSpPr txBox="1">
            <a:spLocks noChangeArrowheads="1"/>
          </p:cNvSpPr>
          <p:nvPr/>
        </p:nvSpPr>
        <p:spPr bwMode="auto">
          <a:xfrm>
            <a:off x="30178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75" name="Vbox_130"/>
          <p:cNvSpPr txBox="1">
            <a:spLocks noChangeArrowheads="1"/>
          </p:cNvSpPr>
          <p:nvPr/>
        </p:nvSpPr>
        <p:spPr bwMode="auto">
          <a:xfrm>
            <a:off x="330358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76" name="Vbox_131"/>
          <p:cNvSpPr txBox="1">
            <a:spLocks noChangeArrowheads="1"/>
          </p:cNvSpPr>
          <p:nvPr/>
        </p:nvSpPr>
        <p:spPr bwMode="auto">
          <a:xfrm>
            <a:off x="359092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277" name="Vbox_132"/>
          <p:cNvSpPr txBox="1">
            <a:spLocks noChangeArrowheads="1"/>
          </p:cNvSpPr>
          <p:nvPr/>
        </p:nvSpPr>
        <p:spPr bwMode="auto">
          <a:xfrm>
            <a:off x="387826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2278" name="Vbox_133"/>
          <p:cNvSpPr txBox="1">
            <a:spLocks noChangeArrowheads="1"/>
          </p:cNvSpPr>
          <p:nvPr/>
        </p:nvSpPr>
        <p:spPr bwMode="auto">
          <a:xfrm>
            <a:off x="416560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79" name="Vbox_134"/>
          <p:cNvSpPr txBox="1">
            <a:spLocks noChangeArrowheads="1"/>
          </p:cNvSpPr>
          <p:nvPr/>
        </p:nvSpPr>
        <p:spPr bwMode="auto">
          <a:xfrm>
            <a:off x="44529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2280" name="Vbox_135"/>
          <p:cNvSpPr txBox="1">
            <a:spLocks noChangeArrowheads="1"/>
          </p:cNvSpPr>
          <p:nvPr/>
        </p:nvSpPr>
        <p:spPr bwMode="auto">
          <a:xfrm>
            <a:off x="47402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281" name="Vbox_136"/>
          <p:cNvSpPr txBox="1">
            <a:spLocks noChangeArrowheads="1"/>
          </p:cNvSpPr>
          <p:nvPr/>
        </p:nvSpPr>
        <p:spPr bwMode="auto">
          <a:xfrm>
            <a:off x="502761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2282" name="Vbox_137"/>
          <p:cNvSpPr txBox="1">
            <a:spLocks noChangeArrowheads="1"/>
          </p:cNvSpPr>
          <p:nvPr/>
        </p:nvSpPr>
        <p:spPr bwMode="auto">
          <a:xfrm>
            <a:off x="531495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endParaRPr lang="en-US" altLang="en-US" sz="2800">
              <a:solidFill>
                <a:srgbClr val="FFFF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92" name="Vbox_138"/>
          <p:cNvSpPr txBox="1">
            <a:spLocks noChangeArrowheads="1"/>
          </p:cNvSpPr>
          <p:nvPr/>
        </p:nvSpPr>
        <p:spPr bwMode="auto">
          <a:xfrm>
            <a:off x="560228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293" name="Vbox_139"/>
          <p:cNvSpPr txBox="1">
            <a:spLocks noChangeArrowheads="1"/>
          </p:cNvSpPr>
          <p:nvPr/>
        </p:nvSpPr>
        <p:spPr bwMode="auto">
          <a:xfrm>
            <a:off x="588962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o</a:t>
            </a:r>
          </a:p>
        </p:txBody>
      </p:sp>
      <p:sp>
        <p:nvSpPr>
          <p:cNvPr id="2294" name="Vbox_140"/>
          <p:cNvSpPr txBox="1">
            <a:spLocks noChangeArrowheads="1"/>
          </p:cNvSpPr>
          <p:nvPr/>
        </p:nvSpPr>
        <p:spPr bwMode="auto">
          <a:xfrm>
            <a:off x="6176963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295" name="Vbox_141"/>
          <p:cNvSpPr txBox="1">
            <a:spLocks noChangeArrowheads="1"/>
          </p:cNvSpPr>
          <p:nvPr/>
        </p:nvSpPr>
        <p:spPr bwMode="auto">
          <a:xfrm>
            <a:off x="6464300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s</a:t>
            </a:r>
          </a:p>
        </p:txBody>
      </p:sp>
      <p:sp>
        <p:nvSpPr>
          <p:cNvPr id="2296" name="Vbox_142"/>
          <p:cNvSpPr txBox="1">
            <a:spLocks noChangeArrowheads="1"/>
          </p:cNvSpPr>
          <p:nvPr/>
        </p:nvSpPr>
        <p:spPr bwMode="auto">
          <a:xfrm>
            <a:off x="6751638" y="6153150"/>
            <a:ext cx="287337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0000FF"/>
                </a:solidFill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2297" name="Vbox_143"/>
          <p:cNvSpPr txBox="1">
            <a:spLocks noChangeArrowheads="1"/>
          </p:cNvSpPr>
          <p:nvPr/>
        </p:nvSpPr>
        <p:spPr bwMode="auto">
          <a:xfrm>
            <a:off x="7038975" y="6153150"/>
            <a:ext cx="287338" cy="539750"/>
          </a:xfrm>
          <a:prstGeom prst="rect">
            <a:avLst/>
          </a:prstGeom>
          <a:noFill/>
          <a:ln w="19050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36000" rIns="0" bIns="36000"/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FFFCC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2360" name="Rectangle 312"/>
          <p:cNvSpPr>
            <a:spLocks noChangeArrowheads="1"/>
          </p:cNvSpPr>
          <p:nvPr/>
        </p:nvSpPr>
        <p:spPr bwMode="auto">
          <a:xfrm>
            <a:off x="6384925" y="854075"/>
            <a:ext cx="2492375" cy="247650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337" name="Body"/>
          <p:cNvSpPr>
            <a:spLocks noChangeShapeType="1"/>
          </p:cNvSpPr>
          <p:nvPr/>
        </p:nvSpPr>
        <p:spPr bwMode="auto">
          <a:xfrm>
            <a:off x="7666038" y="2005013"/>
            <a:ext cx="0" cy="658812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39" name="RightLeg"/>
          <p:cNvSpPr>
            <a:spLocks noChangeShapeType="1"/>
          </p:cNvSpPr>
          <p:nvPr/>
        </p:nvSpPr>
        <p:spPr bwMode="auto">
          <a:xfrm>
            <a:off x="7667625" y="2663825"/>
            <a:ext cx="463550" cy="519113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40" name="RightArm"/>
          <p:cNvSpPr>
            <a:spLocks noChangeShapeType="1"/>
          </p:cNvSpPr>
          <p:nvPr/>
        </p:nvSpPr>
        <p:spPr bwMode="auto">
          <a:xfrm>
            <a:off x="7673975" y="2006600"/>
            <a:ext cx="431800" cy="20637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2366" name="Head"/>
          <p:cNvGrpSpPr>
            <a:grpSpLocks/>
          </p:cNvGrpSpPr>
          <p:nvPr/>
        </p:nvGrpSpPr>
        <p:grpSpPr bwMode="auto">
          <a:xfrm>
            <a:off x="7332663" y="1327150"/>
            <a:ext cx="673100" cy="673100"/>
            <a:chOff x="4619" y="836"/>
            <a:chExt cx="424" cy="424"/>
          </a:xfrm>
        </p:grpSpPr>
        <p:sp>
          <p:nvSpPr>
            <p:cNvPr id="2350" name="Oval 302"/>
            <p:cNvSpPr>
              <a:spLocks noChangeAspect="1" noChangeArrowheads="1"/>
            </p:cNvSpPr>
            <p:nvPr/>
          </p:nvSpPr>
          <p:spPr bwMode="auto">
            <a:xfrm>
              <a:off x="4619" y="836"/>
              <a:ext cx="424" cy="424"/>
            </a:xfrm>
            <a:prstGeom prst="ellipse">
              <a:avLst/>
            </a:prstGeom>
            <a:solidFill>
              <a:srgbClr val="FFE8D1"/>
            </a:solidFill>
            <a:ln w="38100">
              <a:solidFill>
                <a:srgbClr val="FFE8D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51" name="Oval 303"/>
            <p:cNvSpPr>
              <a:spLocks noChangeAspect="1" noChangeArrowheads="1"/>
            </p:cNvSpPr>
            <p:nvPr/>
          </p:nvSpPr>
          <p:spPr bwMode="auto">
            <a:xfrm>
              <a:off x="4705" y="1001"/>
              <a:ext cx="68" cy="68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52" name="Oval 304"/>
            <p:cNvSpPr>
              <a:spLocks noChangeAspect="1" noChangeArrowheads="1"/>
            </p:cNvSpPr>
            <p:nvPr/>
          </p:nvSpPr>
          <p:spPr bwMode="auto">
            <a:xfrm>
              <a:off x="4868" y="996"/>
              <a:ext cx="68" cy="68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53" name="AutoShape 305"/>
            <p:cNvSpPr>
              <a:spLocks noChangeArrowheads="1"/>
            </p:cNvSpPr>
            <p:nvPr/>
          </p:nvSpPr>
          <p:spPr bwMode="auto">
            <a:xfrm rot="16200000">
              <a:off x="4779" y="1064"/>
              <a:ext cx="89" cy="222"/>
            </a:xfrm>
            <a:prstGeom prst="moon">
              <a:avLst>
                <a:gd name="adj" fmla="val 50000"/>
              </a:avLst>
            </a:prstGeom>
            <a:solidFill>
              <a:srgbClr val="000000"/>
            </a:solidFill>
            <a:ln w="38100">
              <a:solidFill>
                <a:srgbClr val="FF99CC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2354" name="LeftArm"/>
          <p:cNvSpPr>
            <a:spLocks noChangeShapeType="1"/>
          </p:cNvSpPr>
          <p:nvPr/>
        </p:nvSpPr>
        <p:spPr bwMode="auto">
          <a:xfrm flipH="1">
            <a:off x="7232650" y="2003425"/>
            <a:ext cx="431800" cy="20637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55" name="LeftLeg"/>
          <p:cNvSpPr>
            <a:spLocks noChangeShapeType="1"/>
          </p:cNvSpPr>
          <p:nvPr/>
        </p:nvSpPr>
        <p:spPr bwMode="auto">
          <a:xfrm flipH="1">
            <a:off x="7199313" y="2671763"/>
            <a:ext cx="463550" cy="519112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2357" name="Medal"/>
          <p:cNvGrpSpPr>
            <a:grpSpLocks/>
          </p:cNvGrpSpPr>
          <p:nvPr/>
        </p:nvGrpSpPr>
        <p:grpSpPr bwMode="auto">
          <a:xfrm>
            <a:off x="7515225" y="2027238"/>
            <a:ext cx="319088" cy="482600"/>
            <a:chOff x="2089" y="960"/>
            <a:chExt cx="201" cy="304"/>
          </a:xfrm>
        </p:grpSpPr>
        <p:sp>
          <p:nvSpPr>
            <p:cNvPr id="2344" name="Oval 296"/>
            <p:cNvSpPr>
              <a:spLocks noChangeArrowheads="1"/>
            </p:cNvSpPr>
            <p:nvPr/>
          </p:nvSpPr>
          <p:spPr bwMode="auto">
            <a:xfrm>
              <a:off x="2089" y="1086"/>
              <a:ext cx="201" cy="178"/>
            </a:xfrm>
            <a:prstGeom prst="ellipse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47" name="Line 299"/>
            <p:cNvSpPr>
              <a:spLocks noChangeShapeType="1"/>
            </p:cNvSpPr>
            <p:nvPr/>
          </p:nvSpPr>
          <p:spPr bwMode="auto">
            <a:xfrm flipV="1">
              <a:off x="2116" y="960"/>
              <a:ext cx="66" cy="164"/>
            </a:xfrm>
            <a:prstGeom prst="line">
              <a:avLst/>
            </a:prstGeom>
            <a:noFill/>
            <a:ln w="25400">
              <a:solidFill>
                <a:srgbClr val="FF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48" name="Line 300"/>
            <p:cNvSpPr>
              <a:spLocks noChangeShapeType="1"/>
            </p:cNvSpPr>
            <p:nvPr/>
          </p:nvSpPr>
          <p:spPr bwMode="auto">
            <a:xfrm>
              <a:off x="2183" y="961"/>
              <a:ext cx="77" cy="164"/>
            </a:xfrm>
            <a:prstGeom prst="line">
              <a:avLst/>
            </a:prstGeom>
            <a:noFill/>
            <a:ln w="25400">
              <a:solidFill>
                <a:srgbClr val="FF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43" name="Crown"/>
          <p:cNvSpPr>
            <a:spLocks/>
          </p:cNvSpPr>
          <p:nvPr/>
        </p:nvSpPr>
        <p:spPr bwMode="auto">
          <a:xfrm>
            <a:off x="7162800" y="976313"/>
            <a:ext cx="1022350" cy="479425"/>
          </a:xfrm>
          <a:custGeom>
            <a:avLst/>
            <a:gdLst>
              <a:gd name="T0" fmla="*/ 0 w 644"/>
              <a:gd name="T1" fmla="*/ 9 h 302"/>
              <a:gd name="T2" fmla="*/ 140 w 644"/>
              <a:gd name="T3" fmla="*/ 302 h 302"/>
              <a:gd name="T4" fmla="*/ 492 w 644"/>
              <a:gd name="T5" fmla="*/ 297 h 302"/>
              <a:gd name="T6" fmla="*/ 644 w 644"/>
              <a:gd name="T7" fmla="*/ 0 h 302"/>
              <a:gd name="T8" fmla="*/ 501 w 644"/>
              <a:gd name="T9" fmla="*/ 144 h 302"/>
              <a:gd name="T10" fmla="*/ 410 w 644"/>
              <a:gd name="T11" fmla="*/ 4 h 302"/>
              <a:gd name="T12" fmla="*/ 317 w 644"/>
              <a:gd name="T13" fmla="*/ 156 h 302"/>
              <a:gd name="T14" fmla="*/ 216 w 644"/>
              <a:gd name="T15" fmla="*/ 12 h 302"/>
              <a:gd name="T16" fmla="*/ 139 w 644"/>
              <a:gd name="T17" fmla="*/ 153 h 302"/>
              <a:gd name="T18" fmla="*/ 0 w 644"/>
              <a:gd name="T19" fmla="*/ 9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44" h="302">
                <a:moveTo>
                  <a:pt x="0" y="9"/>
                </a:moveTo>
                <a:lnTo>
                  <a:pt x="140" y="302"/>
                </a:lnTo>
                <a:lnTo>
                  <a:pt x="492" y="297"/>
                </a:lnTo>
                <a:lnTo>
                  <a:pt x="644" y="0"/>
                </a:lnTo>
                <a:lnTo>
                  <a:pt x="501" y="144"/>
                </a:lnTo>
                <a:lnTo>
                  <a:pt x="410" y="4"/>
                </a:lnTo>
                <a:lnTo>
                  <a:pt x="317" y="156"/>
                </a:lnTo>
                <a:lnTo>
                  <a:pt x="216" y="12"/>
                </a:lnTo>
                <a:lnTo>
                  <a:pt x="139" y="153"/>
                </a:lnTo>
                <a:lnTo>
                  <a:pt x="0" y="9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63" name="LetterChoice"/>
          <p:cNvSpPr txBox="1">
            <a:spLocks noChangeArrowheads="1"/>
          </p:cNvSpPr>
          <p:nvPr/>
        </p:nvSpPr>
        <p:spPr bwMode="auto">
          <a:xfrm>
            <a:off x="220663" y="1327150"/>
            <a:ext cx="1174750" cy="1619250"/>
          </a:xfrm>
          <a:prstGeom prst="rect">
            <a:avLst/>
          </a:prstGeom>
          <a:solidFill>
            <a:srgbClr val="000000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endParaRPr lang="en-US" altLang="en-US" sz="9600">
              <a:solidFill>
                <a:schemeClr val="bg1"/>
              </a:solidFill>
            </a:endParaRPr>
          </a:p>
        </p:txBody>
      </p:sp>
      <p:sp>
        <p:nvSpPr>
          <p:cNvPr id="2364" name="HowMany"/>
          <p:cNvSpPr txBox="1">
            <a:spLocks noChangeArrowheads="1"/>
          </p:cNvSpPr>
          <p:nvPr/>
        </p:nvSpPr>
        <p:spPr bwMode="auto">
          <a:xfrm>
            <a:off x="1417638" y="1327150"/>
            <a:ext cx="1616075" cy="1619250"/>
          </a:xfrm>
          <a:prstGeom prst="rect">
            <a:avLst/>
          </a:prstGeom>
          <a:solidFill>
            <a:srgbClr val="000000"/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108000" bIns="0"/>
          <a:lstStyle/>
          <a:p>
            <a:pPr algn="r">
              <a:spcBef>
                <a:spcPct val="50000"/>
              </a:spcBef>
            </a:pPr>
            <a:endParaRPr lang="en-US" altLang="en-US" sz="9600">
              <a:solidFill>
                <a:schemeClr val="bg1"/>
              </a:solidFill>
            </a:endParaRPr>
          </a:p>
        </p:txBody>
      </p:sp>
      <p:sp>
        <p:nvSpPr>
          <p:cNvPr id="2365" name="Comment"/>
          <p:cNvSpPr txBox="1">
            <a:spLocks noChangeArrowheads="1"/>
          </p:cNvSpPr>
          <p:nvPr/>
        </p:nvSpPr>
        <p:spPr bwMode="auto">
          <a:xfrm>
            <a:off x="3475038" y="1143000"/>
            <a:ext cx="2530475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>
              <a:spcBef>
                <a:spcPct val="50000"/>
              </a:spcBef>
            </a:pPr>
            <a:endParaRPr lang="en-US" altLang="en-US" sz="6000">
              <a:solidFill>
                <a:srgbClr val="FFE8D1"/>
              </a:solidFill>
              <a:latin typeface="Comic Sans MS" panose="030F0702030302020204" pitchFamily="66" charset="0"/>
            </a:endParaRPr>
          </a:p>
        </p:txBody>
      </p:sp>
      <p:sp>
        <p:nvSpPr>
          <p:cNvPr id="2367" name="Instructions"/>
          <p:cNvSpPr txBox="1">
            <a:spLocks noChangeArrowheads="1"/>
          </p:cNvSpPr>
          <p:nvPr/>
        </p:nvSpPr>
        <p:spPr bwMode="auto">
          <a:xfrm>
            <a:off x="0" y="822325"/>
            <a:ext cx="6872288" cy="2466975"/>
          </a:xfrm>
          <a:prstGeom prst="rect">
            <a:avLst/>
          </a:prstGeom>
          <a:solidFill>
            <a:srgbClr val="0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GB" altLang="en-US" sz="2000" b="1">
                <a:solidFill>
                  <a:srgbClr val="FFFFCC"/>
                </a:solidFill>
              </a:rPr>
              <a:t>Crown Man Game</a:t>
            </a:r>
          </a:p>
          <a:p>
            <a:pPr>
              <a:spcBef>
                <a:spcPct val="20000"/>
              </a:spcBef>
            </a:pPr>
            <a:r>
              <a:rPr lang="en-GB" altLang="en-US" sz="2000">
                <a:solidFill>
                  <a:srgbClr val="FFFFCC"/>
                </a:solidFill>
              </a:rPr>
              <a:t>Choose letters from the alphabet to place in the text below.</a:t>
            </a:r>
          </a:p>
          <a:p>
            <a:pPr>
              <a:spcBef>
                <a:spcPct val="20000"/>
              </a:spcBef>
            </a:pPr>
            <a:r>
              <a:rPr lang="en-GB" altLang="en-US" sz="2000">
                <a:solidFill>
                  <a:srgbClr val="FFFFCC"/>
                </a:solidFill>
              </a:rPr>
              <a:t>If the selected letter occurs in the text it will be inserted, but the number of insertions is limited to at most four.</a:t>
            </a:r>
          </a:p>
          <a:p>
            <a:pPr>
              <a:spcBef>
                <a:spcPct val="20000"/>
              </a:spcBef>
            </a:pPr>
            <a:r>
              <a:rPr lang="en-GB" altLang="en-US" sz="2000">
                <a:solidFill>
                  <a:srgbClr val="FFFFCC"/>
                </a:solidFill>
              </a:rPr>
              <a:t>If the letter is not in the text then a piece of the Crown Man will be removed,</a:t>
            </a:r>
          </a:p>
          <a:p>
            <a:pPr>
              <a:spcBef>
                <a:spcPct val="20000"/>
              </a:spcBef>
            </a:pPr>
            <a:r>
              <a:rPr lang="en-GB" altLang="en-US" sz="2000">
                <a:solidFill>
                  <a:srgbClr val="FFFFCC"/>
                </a:solidFill>
              </a:rPr>
              <a:t>If all eight pieces of Crown Man are removed then you lose.</a:t>
            </a:r>
            <a:r>
              <a:rPr lang="en-GB" altLang="en-US" sz="2000"/>
              <a:t> </a:t>
            </a:r>
          </a:p>
        </p:txBody>
      </p:sp>
      <p:sp>
        <p:nvSpPr>
          <p:cNvPr id="2368" name="FinishButton" hidden="1">
            <a:hlinkClick r:id="" action="ppaction://macro?name=Finalise" highlightClick="1"/>
          </p:cNvPr>
          <p:cNvSpPr>
            <a:spLocks noChangeArrowheads="1"/>
          </p:cNvSpPr>
          <p:nvPr/>
        </p:nvSpPr>
        <p:spPr bwMode="auto">
          <a:xfrm>
            <a:off x="190500" y="1309688"/>
            <a:ext cx="2865438" cy="164465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GB" altLang="en-US" sz="6000" b="1">
                <a:solidFill>
                  <a:schemeClr val="accent2"/>
                </a:solidFill>
              </a:rPr>
              <a:t>FINISH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</TotalTime>
  <Words>361</Words>
  <Application>Microsoft Office PowerPoint</Application>
  <PresentationFormat>On-screen Show (4:3)</PresentationFormat>
  <Paragraphs>182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Comic Sans MS</vt:lpstr>
      <vt:lpstr>Default Design</vt:lpstr>
      <vt:lpstr>PowerPoint Presentation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CrownMan Game</dc:title>
  <dc:subject>Text game for all-age service</dc:subject>
  <dc:creator>Steve Townsend</dc:creator>
  <cp:lastModifiedBy>Stephen Townsend</cp:lastModifiedBy>
  <cp:revision>28</cp:revision>
  <dcterms:created xsi:type="dcterms:W3CDTF">2012-11-24T22:32:18Z</dcterms:created>
  <dcterms:modified xsi:type="dcterms:W3CDTF">2018-12-18T21:47:51Z</dcterms:modified>
</cp:coreProperties>
</file>