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256" r:id="rId3"/>
    <p:sldId id="257" r:id="rId4"/>
    <p:sldId id="261" r:id="rId5"/>
    <p:sldId id="329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000"/>
    <a:srgbClr val="C80000"/>
    <a:srgbClr val="800000"/>
    <a:srgbClr val="000080"/>
    <a:srgbClr val="00FF00"/>
    <a:srgbClr val="FF0000"/>
    <a:srgbClr val="FF6600"/>
    <a:srgbClr val="FF9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79" autoAdjust="0"/>
  </p:normalViewPr>
  <p:slideViewPr>
    <p:cSldViewPr snapToGrid="0">
      <p:cViewPr varScale="1">
        <p:scale>
          <a:sx n="73" d="100"/>
          <a:sy n="73" d="100"/>
        </p:scale>
        <p:origin x="161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E76B77-4B64-41EA-B8B1-CDE8624CFB3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0028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672C3-E98A-4812-B76B-A5456ABD08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5436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B62836-F587-4990-9770-9AD3690BFF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7245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43BF0A-3C7F-46DD-8C62-C77C65F425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0208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753B21-5388-466C-A660-C48561B6A3A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7570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B6857-B148-4697-9D1A-DE7CB73B922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7804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28F92E-453A-4341-AF7E-ED9CB459612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4521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15A678-0D58-47A0-89D5-C2CBBA88066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7256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1BFF91-5364-4C1D-8D03-A5B86144B9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832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703420-DC8A-4D37-ACD6-70687421FA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759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B71001-E5E0-43DA-8B86-58A2F35A1A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4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5A3268-8412-4371-8FCF-D8BA846B6C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737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00020"/>
            </a:gs>
            <a:gs pos="100000">
              <a:srgbClr val="46004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45274A-9CA1-4D66-97FA-67A659F70CF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43" name="HexA1"/>
          <p:cNvSpPr>
            <a:spLocks noChangeAspect="1" noChangeArrowheads="1"/>
          </p:cNvSpPr>
          <p:nvPr/>
        </p:nvSpPr>
        <p:spPr bwMode="auto">
          <a:xfrm rot="-5400000">
            <a:off x="5368132" y="3123406"/>
            <a:ext cx="628650" cy="544513"/>
          </a:xfrm>
          <a:prstGeom prst="hexagon">
            <a:avLst>
              <a:gd name="adj" fmla="val 28863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254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1" name="HexA1"/>
          <p:cNvSpPr>
            <a:spLocks noChangeAspect="1" noChangeArrowheads="1"/>
          </p:cNvSpPr>
          <p:nvPr/>
        </p:nvSpPr>
        <p:spPr bwMode="auto">
          <a:xfrm rot="-5400000">
            <a:off x="4794250" y="3219450"/>
            <a:ext cx="842963" cy="728663"/>
          </a:xfrm>
          <a:prstGeom prst="hexagon">
            <a:avLst>
              <a:gd name="adj" fmla="val 2892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76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0" name="HexA1"/>
          <p:cNvSpPr>
            <a:spLocks noChangeAspect="1" noChangeArrowheads="1"/>
          </p:cNvSpPr>
          <p:nvPr/>
        </p:nvSpPr>
        <p:spPr bwMode="auto">
          <a:xfrm rot="-5400000">
            <a:off x="3935413" y="3159125"/>
            <a:ext cx="1162050" cy="1006475"/>
          </a:xfrm>
          <a:prstGeom prst="hexagon">
            <a:avLst>
              <a:gd name="adj" fmla="val 28864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270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8" name="HexA1"/>
          <p:cNvSpPr>
            <a:spLocks noChangeAspect="1" noChangeArrowheads="1"/>
          </p:cNvSpPr>
          <p:nvPr/>
        </p:nvSpPr>
        <p:spPr bwMode="auto">
          <a:xfrm rot="-5400000">
            <a:off x="2855912" y="2947988"/>
            <a:ext cx="1528763" cy="1322388"/>
          </a:xfrm>
          <a:prstGeom prst="hexagon">
            <a:avLst>
              <a:gd name="adj" fmla="val 2890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778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7" name="HexA1"/>
          <p:cNvSpPr>
            <a:spLocks noChangeAspect="1" noChangeArrowheads="1"/>
          </p:cNvSpPr>
          <p:nvPr/>
        </p:nvSpPr>
        <p:spPr bwMode="auto">
          <a:xfrm rot="-5400000">
            <a:off x="1458119" y="2334419"/>
            <a:ext cx="1924050" cy="1665288"/>
          </a:xfrm>
          <a:prstGeom prst="hexagon">
            <a:avLst>
              <a:gd name="adj" fmla="val 28885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286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6" name="HexA1"/>
          <p:cNvSpPr>
            <a:spLocks noChangeAspect="1" noChangeArrowheads="1"/>
          </p:cNvSpPr>
          <p:nvPr/>
        </p:nvSpPr>
        <p:spPr bwMode="auto">
          <a:xfrm rot="-5400000">
            <a:off x="166687" y="1408113"/>
            <a:ext cx="2233613" cy="1931988"/>
          </a:xfrm>
          <a:prstGeom prst="hexagon">
            <a:avLst>
              <a:gd name="adj" fmla="val 28903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794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377825"/>
            <a:ext cx="6464300" cy="1927225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FF9BFF"/>
                </a:solidFill>
              </a:rPr>
              <a:t>The Game of Bible Hex</a:t>
            </a:r>
          </a:p>
        </p:txBody>
      </p:sp>
      <p:sp>
        <p:nvSpPr>
          <p:cNvPr id="205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257800"/>
            <a:ext cx="6400800" cy="1143000"/>
          </a:xfrm>
        </p:spPr>
        <p:txBody>
          <a:bodyPr/>
          <a:lstStyle/>
          <a:p>
            <a:pPr eaLnBrk="1" hangingPunct="1"/>
            <a:r>
              <a:rPr lang="en-GB" altLang="en-US" sz="2400" smtClean="0">
                <a:solidFill>
                  <a:srgbClr val="FF9BFF"/>
                </a:solidFill>
              </a:rPr>
              <a:t>Programmed by Steve Townsend</a:t>
            </a:r>
          </a:p>
        </p:txBody>
      </p:sp>
      <p:sp>
        <p:nvSpPr>
          <p:cNvPr id="120842" name="HexA1"/>
          <p:cNvSpPr>
            <a:spLocks noChangeAspect="1" noChangeArrowheads="1"/>
          </p:cNvSpPr>
          <p:nvPr/>
        </p:nvSpPr>
        <p:spPr bwMode="auto">
          <a:xfrm rot="-5400000">
            <a:off x="-986632" y="-183356"/>
            <a:ext cx="2936875" cy="2541588"/>
          </a:xfrm>
          <a:prstGeom prst="hexagon">
            <a:avLst>
              <a:gd name="adj" fmla="val 28888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9" name="Rectangle 12">
            <a:hlinkClick r:id="" action="ppaction://macro?name=Initialis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 animBg="1"/>
      <p:bldP spid="120841" grpId="0" animBg="1"/>
      <p:bldP spid="120840" grpId="0" animBg="1"/>
      <p:bldP spid="120838" grpId="0" animBg="1"/>
      <p:bldP spid="120837" grpId="0" animBg="1"/>
      <p:bldP spid="120836" grpId="0" animBg="1"/>
      <p:bldP spid="1208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7">
            <a:hlinkClick r:id="" action="ppaction://macro?name=SelectBlu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Freeform 153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2527300" y="3238500"/>
            <a:ext cx="6616700" cy="3619500"/>
          </a:xfrm>
          <a:custGeom>
            <a:avLst/>
            <a:gdLst>
              <a:gd name="T0" fmla="*/ 4162 w 4168"/>
              <a:gd name="T1" fmla="*/ 1690 h 2280"/>
              <a:gd name="T2" fmla="*/ 1344 w 4168"/>
              <a:gd name="T3" fmla="*/ 0 h 2280"/>
              <a:gd name="T4" fmla="*/ 0 w 4168"/>
              <a:gd name="T5" fmla="*/ 2280 h 2280"/>
              <a:gd name="T6" fmla="*/ 4168 w 4168"/>
              <a:gd name="T7" fmla="*/ 2280 h 2280"/>
              <a:gd name="T8" fmla="*/ 4162 w 4168"/>
              <a:gd name="T9" fmla="*/ 1690 h 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68"/>
              <a:gd name="T16" fmla="*/ 0 h 2280"/>
              <a:gd name="T17" fmla="*/ 4168 w 4168"/>
              <a:gd name="T18" fmla="*/ 2280 h 22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68" h="2280">
                <a:moveTo>
                  <a:pt x="4162" y="1690"/>
                </a:moveTo>
                <a:lnTo>
                  <a:pt x="1344" y="0"/>
                </a:lnTo>
                <a:lnTo>
                  <a:pt x="0" y="2280"/>
                </a:lnTo>
                <a:lnTo>
                  <a:pt x="4168" y="2280"/>
                </a:lnTo>
                <a:lnTo>
                  <a:pt x="4162" y="1690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6" name="Freeform 154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9525" y="12700"/>
            <a:ext cx="6581775" cy="3314700"/>
          </a:xfrm>
          <a:custGeom>
            <a:avLst/>
            <a:gdLst>
              <a:gd name="T0" fmla="*/ 0 w 4146"/>
              <a:gd name="T1" fmla="*/ 466 h 2088"/>
              <a:gd name="T2" fmla="*/ 2882 w 4146"/>
              <a:gd name="T3" fmla="*/ 2088 h 2088"/>
              <a:gd name="T4" fmla="*/ 4146 w 4146"/>
              <a:gd name="T5" fmla="*/ 0 h 2088"/>
              <a:gd name="T6" fmla="*/ 2 w 4146"/>
              <a:gd name="T7" fmla="*/ 0 h 2088"/>
              <a:gd name="T8" fmla="*/ 0 w 4146"/>
              <a:gd name="T9" fmla="*/ 466 h 20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46"/>
              <a:gd name="T16" fmla="*/ 0 h 2088"/>
              <a:gd name="T17" fmla="*/ 4146 w 4146"/>
              <a:gd name="T18" fmla="*/ 2088 h 20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46" h="2088">
                <a:moveTo>
                  <a:pt x="0" y="466"/>
                </a:moveTo>
                <a:lnTo>
                  <a:pt x="2882" y="2088"/>
                </a:lnTo>
                <a:lnTo>
                  <a:pt x="4146" y="0"/>
                </a:lnTo>
                <a:lnTo>
                  <a:pt x="2" y="0"/>
                </a:lnTo>
                <a:lnTo>
                  <a:pt x="0" y="466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HexA2">
            <a:hlinkClick r:id="" action="ppaction://macro?name=MacroA2"/>
          </p:cNvPr>
          <p:cNvSpPr>
            <a:spLocks noChangeAspect="1" noChangeArrowheads="1"/>
          </p:cNvSpPr>
          <p:nvPr/>
        </p:nvSpPr>
        <p:spPr bwMode="auto">
          <a:xfrm rot="-5400000">
            <a:off x="150971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8" name="HexA3">
            <a:hlinkClick r:id="" action="ppaction://macro?name=MacroA3"/>
          </p:cNvPr>
          <p:cNvSpPr>
            <a:spLocks noChangeAspect="1" noChangeArrowheads="1"/>
          </p:cNvSpPr>
          <p:nvPr/>
        </p:nvSpPr>
        <p:spPr bwMode="auto">
          <a:xfrm rot="-5400000">
            <a:off x="2446338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HexA4">
            <a:hlinkClick r:id="" action="ppaction://macro?name=MacroA4"/>
          </p:cNvPr>
          <p:cNvSpPr>
            <a:spLocks noChangeAspect="1" noChangeArrowheads="1"/>
          </p:cNvSpPr>
          <p:nvPr/>
        </p:nvSpPr>
        <p:spPr bwMode="auto">
          <a:xfrm rot="-5400000">
            <a:off x="338296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0" name="HexA5">
            <a:hlinkClick r:id="" action="ppaction://macro?name=MacroA5"/>
          </p:cNvPr>
          <p:cNvSpPr>
            <a:spLocks noChangeAspect="1" noChangeArrowheads="1"/>
          </p:cNvSpPr>
          <p:nvPr/>
        </p:nvSpPr>
        <p:spPr bwMode="auto">
          <a:xfrm rot="-5400000">
            <a:off x="4318000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1" name="HexA6">
            <a:hlinkClick r:id="" action="ppaction://macro?name=MacroA6"/>
          </p:cNvPr>
          <p:cNvSpPr>
            <a:spLocks noChangeAspect="1" noChangeArrowheads="1"/>
          </p:cNvSpPr>
          <p:nvPr/>
        </p:nvSpPr>
        <p:spPr bwMode="auto">
          <a:xfrm rot="-5400000">
            <a:off x="525462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2" name="HexB1">
            <a:hlinkClick r:id="" action="ppaction://macro?name=MacroB1"/>
          </p:cNvPr>
          <p:cNvSpPr>
            <a:spLocks noChangeAspect="1" noChangeArrowheads="1"/>
          </p:cNvSpPr>
          <p:nvPr/>
        </p:nvSpPr>
        <p:spPr bwMode="auto">
          <a:xfrm rot="-5400000">
            <a:off x="1041400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3" name="HexB2">
            <a:hlinkClick r:id="" action="ppaction://macro?name=MacroB2"/>
          </p:cNvPr>
          <p:cNvSpPr>
            <a:spLocks noChangeAspect="1" noChangeArrowheads="1"/>
          </p:cNvSpPr>
          <p:nvPr/>
        </p:nvSpPr>
        <p:spPr bwMode="auto">
          <a:xfrm rot="-5400000">
            <a:off x="1979613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4" name="HexB3">
            <a:hlinkClick r:id="" action="ppaction://macro?name=MacroB3"/>
          </p:cNvPr>
          <p:cNvSpPr>
            <a:spLocks noChangeAspect="1" noChangeArrowheads="1"/>
          </p:cNvSpPr>
          <p:nvPr/>
        </p:nvSpPr>
        <p:spPr bwMode="auto">
          <a:xfrm rot="-5400000">
            <a:off x="29162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5" name="HexB4">
            <a:hlinkClick r:id="" action="ppaction://macro?name=MacroB4"/>
          </p:cNvPr>
          <p:cNvSpPr>
            <a:spLocks noChangeAspect="1" noChangeArrowheads="1"/>
          </p:cNvSpPr>
          <p:nvPr/>
        </p:nvSpPr>
        <p:spPr bwMode="auto">
          <a:xfrm rot="-5400000">
            <a:off x="38496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6" name="HexB5">
            <a:hlinkClick r:id="" action="ppaction://macro?name=MacroB5"/>
          </p:cNvPr>
          <p:cNvSpPr>
            <a:spLocks noChangeAspect="1" noChangeArrowheads="1"/>
          </p:cNvSpPr>
          <p:nvPr/>
        </p:nvSpPr>
        <p:spPr bwMode="auto">
          <a:xfrm rot="-5400000">
            <a:off x="47831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7" name="HexB6">
            <a:hlinkClick r:id="" action="ppaction://macro?name=MacroB6"/>
          </p:cNvPr>
          <p:cNvSpPr>
            <a:spLocks noChangeAspect="1" noChangeArrowheads="1"/>
          </p:cNvSpPr>
          <p:nvPr/>
        </p:nvSpPr>
        <p:spPr bwMode="auto">
          <a:xfrm rot="-5400000">
            <a:off x="57165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8" name="HexC1">
            <a:hlinkClick r:id="" action="ppaction://macro?name=MacroC1"/>
          </p:cNvPr>
          <p:cNvSpPr>
            <a:spLocks noChangeAspect="1" noChangeArrowheads="1"/>
          </p:cNvSpPr>
          <p:nvPr/>
        </p:nvSpPr>
        <p:spPr bwMode="auto">
          <a:xfrm rot="-5400000">
            <a:off x="15128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9" name="HexC2">
            <a:hlinkClick r:id="" action="ppaction://macro?name=MacroC2"/>
          </p:cNvPr>
          <p:cNvSpPr>
            <a:spLocks noChangeAspect="1" noChangeArrowheads="1"/>
          </p:cNvSpPr>
          <p:nvPr/>
        </p:nvSpPr>
        <p:spPr bwMode="auto">
          <a:xfrm rot="-5400000">
            <a:off x="2449513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0" name="HexC3">
            <a:hlinkClick r:id="" action="ppaction://macro?name=MacroC3"/>
          </p:cNvPr>
          <p:cNvSpPr>
            <a:spLocks noChangeAspect="1" noChangeArrowheads="1"/>
          </p:cNvSpPr>
          <p:nvPr/>
        </p:nvSpPr>
        <p:spPr bwMode="auto">
          <a:xfrm rot="-5400000">
            <a:off x="33797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1" name="HexC4">
            <a:hlinkClick r:id="" action="ppaction://macro?name=MacroC4"/>
          </p:cNvPr>
          <p:cNvSpPr>
            <a:spLocks noChangeAspect="1" noChangeArrowheads="1"/>
          </p:cNvSpPr>
          <p:nvPr/>
        </p:nvSpPr>
        <p:spPr bwMode="auto">
          <a:xfrm rot="-5400000">
            <a:off x="431323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2" name="HexC5">
            <a:hlinkClick r:id="" action="ppaction://macro?name=MacroC5"/>
          </p:cNvPr>
          <p:cNvSpPr>
            <a:spLocks noChangeAspect="1" noChangeArrowheads="1"/>
          </p:cNvSpPr>
          <p:nvPr/>
        </p:nvSpPr>
        <p:spPr bwMode="auto">
          <a:xfrm rot="-5400000">
            <a:off x="52466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3" name="HexC6">
            <a:hlinkClick r:id="" action="ppaction://macro?name=MacroC6"/>
          </p:cNvPr>
          <p:cNvSpPr>
            <a:spLocks noChangeAspect="1" noChangeArrowheads="1"/>
          </p:cNvSpPr>
          <p:nvPr/>
        </p:nvSpPr>
        <p:spPr bwMode="auto">
          <a:xfrm rot="-5400000">
            <a:off x="6188075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4" name="HexD1">
            <a:hlinkClick r:id="" action="ppaction://macro?name=MacroD1"/>
          </p:cNvPr>
          <p:cNvSpPr>
            <a:spLocks noChangeAspect="1" noChangeArrowheads="1"/>
          </p:cNvSpPr>
          <p:nvPr/>
        </p:nvSpPr>
        <p:spPr bwMode="auto">
          <a:xfrm rot="-5400000">
            <a:off x="19748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5" name="HexD2">
            <a:hlinkClick r:id="" action="ppaction://macro?name=MacroD2"/>
          </p:cNvPr>
          <p:cNvSpPr>
            <a:spLocks noChangeAspect="1" noChangeArrowheads="1"/>
          </p:cNvSpPr>
          <p:nvPr/>
        </p:nvSpPr>
        <p:spPr bwMode="auto">
          <a:xfrm rot="-5400000">
            <a:off x="290830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6" name="HexD3">
            <a:hlinkClick r:id="" action="ppaction://macro?name=MacroD3"/>
          </p:cNvPr>
          <p:cNvSpPr>
            <a:spLocks noChangeAspect="1" noChangeArrowheads="1"/>
          </p:cNvSpPr>
          <p:nvPr/>
        </p:nvSpPr>
        <p:spPr bwMode="auto">
          <a:xfrm rot="-5400000">
            <a:off x="3851275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7" name="HexD4">
            <a:hlinkClick r:id="" action="ppaction://macro?name=MacroD4"/>
          </p:cNvPr>
          <p:cNvSpPr>
            <a:spLocks noChangeAspect="1" noChangeArrowheads="1"/>
          </p:cNvSpPr>
          <p:nvPr/>
        </p:nvSpPr>
        <p:spPr bwMode="auto">
          <a:xfrm rot="-5400000">
            <a:off x="4779963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8" name="HexD5">
            <a:hlinkClick r:id="" action="ppaction://macro?name=MacroD5"/>
          </p:cNvPr>
          <p:cNvSpPr>
            <a:spLocks noChangeAspect="1" noChangeArrowheads="1"/>
          </p:cNvSpPr>
          <p:nvPr/>
        </p:nvSpPr>
        <p:spPr bwMode="auto">
          <a:xfrm rot="-5400000">
            <a:off x="57213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9" name="HexD6">
            <a:hlinkClick r:id="" action="ppaction://macro?name=MacroD6"/>
          </p:cNvPr>
          <p:cNvSpPr>
            <a:spLocks noChangeAspect="1" noChangeArrowheads="1"/>
          </p:cNvSpPr>
          <p:nvPr/>
        </p:nvSpPr>
        <p:spPr bwMode="auto">
          <a:xfrm rot="-5400000">
            <a:off x="6650038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0" name="HexE1">
            <a:hlinkClick r:id="" action="ppaction://macro?name=MacroE1"/>
          </p:cNvPr>
          <p:cNvSpPr>
            <a:spLocks noChangeAspect="1" noChangeArrowheads="1"/>
          </p:cNvSpPr>
          <p:nvPr/>
        </p:nvSpPr>
        <p:spPr bwMode="auto">
          <a:xfrm rot="-5400000">
            <a:off x="244157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1" name="HexE2">
            <a:hlinkClick r:id="" action="ppaction://macro?name=MacroE2"/>
          </p:cNvPr>
          <p:cNvSpPr>
            <a:spLocks noChangeAspect="1" noChangeArrowheads="1"/>
          </p:cNvSpPr>
          <p:nvPr/>
        </p:nvSpPr>
        <p:spPr bwMode="auto">
          <a:xfrm rot="-5400000">
            <a:off x="3384550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2" name="HexE3">
            <a:hlinkClick r:id="" action="ppaction://macro?name=MacroE3"/>
          </p:cNvPr>
          <p:cNvSpPr>
            <a:spLocks noChangeAspect="1" noChangeArrowheads="1"/>
          </p:cNvSpPr>
          <p:nvPr/>
        </p:nvSpPr>
        <p:spPr bwMode="auto">
          <a:xfrm rot="-5400000">
            <a:off x="43132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3" name="HexE4">
            <a:hlinkClick r:id="" action="ppaction://macro?name=MacroE4"/>
          </p:cNvPr>
          <p:cNvSpPr>
            <a:spLocks noChangeAspect="1" noChangeArrowheads="1"/>
          </p:cNvSpPr>
          <p:nvPr/>
        </p:nvSpPr>
        <p:spPr bwMode="auto">
          <a:xfrm rot="-5400000">
            <a:off x="524668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4" name="HexE5">
            <a:hlinkClick r:id="" action="ppaction://macro?name=MacroE5"/>
          </p:cNvPr>
          <p:cNvSpPr>
            <a:spLocks noChangeAspect="1" noChangeArrowheads="1"/>
          </p:cNvSpPr>
          <p:nvPr/>
        </p:nvSpPr>
        <p:spPr bwMode="auto">
          <a:xfrm rot="-5400000">
            <a:off x="61801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5" name="HexE6">
            <a:hlinkClick r:id="" action="ppaction://macro?name=MacroE6"/>
          </p:cNvPr>
          <p:cNvSpPr>
            <a:spLocks noChangeAspect="1" noChangeArrowheads="1"/>
          </p:cNvSpPr>
          <p:nvPr/>
        </p:nvSpPr>
        <p:spPr bwMode="auto">
          <a:xfrm rot="-5400000">
            <a:off x="712152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6" name="HexF1">
            <a:hlinkClick r:id="" action="ppaction://macro?name=MacroF1"/>
          </p:cNvPr>
          <p:cNvSpPr>
            <a:spLocks noChangeAspect="1" noChangeArrowheads="1"/>
          </p:cNvSpPr>
          <p:nvPr/>
        </p:nvSpPr>
        <p:spPr bwMode="auto">
          <a:xfrm rot="-5400000">
            <a:off x="2917825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7" name="HexF2">
            <a:hlinkClick r:id="" action="ppaction://macro?name=MacroF2"/>
          </p:cNvPr>
          <p:cNvSpPr>
            <a:spLocks noChangeAspect="1" noChangeArrowheads="1"/>
          </p:cNvSpPr>
          <p:nvPr/>
        </p:nvSpPr>
        <p:spPr bwMode="auto">
          <a:xfrm rot="-5400000">
            <a:off x="384175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8" name="HexF3">
            <a:hlinkClick r:id="" action="ppaction://macro?name=MacroF3"/>
          </p:cNvPr>
          <p:cNvSpPr>
            <a:spLocks noChangeAspect="1" noChangeArrowheads="1"/>
          </p:cNvSpPr>
          <p:nvPr/>
        </p:nvSpPr>
        <p:spPr bwMode="auto">
          <a:xfrm rot="-5400000">
            <a:off x="478790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9" name="HexF4">
            <a:hlinkClick r:id="" action="ppaction://macro?name=MacroF4"/>
          </p:cNvPr>
          <p:cNvSpPr>
            <a:spLocks noChangeAspect="1" noChangeArrowheads="1"/>
          </p:cNvSpPr>
          <p:nvPr/>
        </p:nvSpPr>
        <p:spPr bwMode="auto">
          <a:xfrm rot="-5400000">
            <a:off x="57134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0" name="HexF5">
            <a:hlinkClick r:id="" action="ppaction://macro?name=MacroF5"/>
          </p:cNvPr>
          <p:cNvSpPr>
            <a:spLocks noChangeAspect="1" noChangeArrowheads="1"/>
          </p:cNvSpPr>
          <p:nvPr/>
        </p:nvSpPr>
        <p:spPr bwMode="auto">
          <a:xfrm rot="-5400000">
            <a:off x="664686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1" name="HexF6">
            <a:hlinkClick r:id="" action="ppaction://macro?name=MacroF6"/>
          </p:cNvPr>
          <p:cNvSpPr>
            <a:spLocks noChangeAspect="1" noChangeArrowheads="1"/>
          </p:cNvSpPr>
          <p:nvPr/>
        </p:nvSpPr>
        <p:spPr bwMode="auto">
          <a:xfrm rot="-5400000">
            <a:off x="75803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2" name="AutoShape 95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358188" y="176213"/>
            <a:ext cx="576262" cy="576262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3" name="WhoseTurnNext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434388" y="254000"/>
            <a:ext cx="425450" cy="42545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4" name="HexA1">
            <a:hlinkClick r:id="" action="ppaction://macro?name=MacroA1"/>
          </p:cNvPr>
          <p:cNvSpPr>
            <a:spLocks noChangeAspect="1" noChangeArrowheads="1"/>
          </p:cNvSpPr>
          <p:nvPr/>
        </p:nvSpPr>
        <p:spPr bwMode="auto">
          <a:xfrm rot="-5400000">
            <a:off x="57467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5" name="WordArt 104">
            <a:hlinkClick r:id="" action="ppaction://macro?name=MacroA1"/>
          </p:cNvPr>
          <p:cNvSpPr>
            <a:spLocks noChangeArrowheads="1" noChangeShapeType="1" noTextEdit="1"/>
          </p:cNvSpPr>
          <p:nvPr/>
        </p:nvSpPr>
        <p:spPr bwMode="auto">
          <a:xfrm>
            <a:off x="792163" y="11207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a1</a:t>
            </a:r>
          </a:p>
        </p:txBody>
      </p:sp>
      <p:sp>
        <p:nvSpPr>
          <p:cNvPr id="3116" name="WordArt 109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17446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a2</a:t>
            </a:r>
          </a:p>
        </p:txBody>
      </p:sp>
      <p:sp>
        <p:nvSpPr>
          <p:cNvPr id="3117" name="WordArt 110">
            <a:hlinkClick r:id="" action="ppaction://macro?name=MacroA3"/>
          </p:cNvPr>
          <p:cNvSpPr>
            <a:spLocks noChangeArrowheads="1" noChangeShapeType="1" noTextEdit="1"/>
          </p:cNvSpPr>
          <p:nvPr/>
        </p:nvSpPr>
        <p:spPr bwMode="auto">
          <a:xfrm>
            <a:off x="26844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a3</a:t>
            </a:r>
          </a:p>
        </p:txBody>
      </p:sp>
      <p:sp>
        <p:nvSpPr>
          <p:cNvPr id="3118" name="WordArt 111">
            <a:hlinkClick r:id="" action="ppaction://macro?name=MacroA4"/>
          </p:cNvPr>
          <p:cNvSpPr>
            <a:spLocks noChangeArrowheads="1" noChangeShapeType="1" noTextEdit="1"/>
          </p:cNvSpPr>
          <p:nvPr/>
        </p:nvSpPr>
        <p:spPr bwMode="auto">
          <a:xfrm>
            <a:off x="36242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a4</a:t>
            </a:r>
          </a:p>
        </p:txBody>
      </p:sp>
      <p:sp>
        <p:nvSpPr>
          <p:cNvPr id="3119" name="WordArt 112">
            <a:hlinkClick r:id="" action="ppaction://macro?name=MacroA5"/>
          </p:cNvPr>
          <p:cNvSpPr>
            <a:spLocks noChangeArrowheads="1" noChangeShapeType="1" noTextEdit="1"/>
          </p:cNvSpPr>
          <p:nvPr/>
        </p:nvSpPr>
        <p:spPr bwMode="auto">
          <a:xfrm>
            <a:off x="454501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a5</a:t>
            </a:r>
          </a:p>
        </p:txBody>
      </p:sp>
      <p:sp>
        <p:nvSpPr>
          <p:cNvPr id="3120" name="WordArt 113">
            <a:hlinkClick r:id="" action="ppaction://macro?name=MacroA6"/>
          </p:cNvPr>
          <p:cNvSpPr>
            <a:spLocks noChangeArrowheads="1" noChangeShapeType="1" noTextEdit="1"/>
          </p:cNvSpPr>
          <p:nvPr/>
        </p:nvSpPr>
        <p:spPr bwMode="auto">
          <a:xfrm>
            <a:off x="54911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a6</a:t>
            </a:r>
          </a:p>
        </p:txBody>
      </p:sp>
      <p:sp>
        <p:nvSpPr>
          <p:cNvPr id="3121" name="WordArt 114">
            <a:hlinkClick r:id="" action="ppaction://macro?name=MacroB1"/>
          </p:cNvPr>
          <p:cNvSpPr>
            <a:spLocks noChangeArrowheads="1" noChangeShapeType="1" noTextEdit="1"/>
          </p:cNvSpPr>
          <p:nvPr/>
        </p:nvSpPr>
        <p:spPr bwMode="auto">
          <a:xfrm>
            <a:off x="12874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b1</a:t>
            </a:r>
          </a:p>
        </p:txBody>
      </p:sp>
      <p:sp>
        <p:nvSpPr>
          <p:cNvPr id="3122" name="WordArt 115">
            <a:hlinkClick r:id="" action="ppaction://macro?name=MacroB2"/>
          </p:cNvPr>
          <p:cNvSpPr>
            <a:spLocks noChangeArrowheads="1" noChangeShapeType="1" noTextEdit="1"/>
          </p:cNvSpPr>
          <p:nvPr/>
        </p:nvSpPr>
        <p:spPr bwMode="auto">
          <a:xfrm>
            <a:off x="22272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b2</a:t>
            </a:r>
          </a:p>
        </p:txBody>
      </p:sp>
      <p:sp>
        <p:nvSpPr>
          <p:cNvPr id="3123" name="WordArt 116">
            <a:hlinkClick r:id="" action="ppaction://macro?name=MacroB3"/>
          </p:cNvPr>
          <p:cNvSpPr>
            <a:spLocks noChangeArrowheads="1" noChangeShapeType="1" noTextEdit="1"/>
          </p:cNvSpPr>
          <p:nvPr/>
        </p:nvSpPr>
        <p:spPr bwMode="auto">
          <a:xfrm>
            <a:off x="3167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b3</a:t>
            </a:r>
          </a:p>
        </p:txBody>
      </p:sp>
      <p:sp>
        <p:nvSpPr>
          <p:cNvPr id="3124" name="WordArt 117">
            <a:hlinkClick r:id="" action="ppaction://macro?name=MacroB4"/>
          </p:cNvPr>
          <p:cNvSpPr>
            <a:spLocks noChangeArrowheads="1" noChangeShapeType="1" noTextEdit="1"/>
          </p:cNvSpPr>
          <p:nvPr/>
        </p:nvSpPr>
        <p:spPr bwMode="auto">
          <a:xfrm>
            <a:off x="40941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b4</a:t>
            </a:r>
          </a:p>
        </p:txBody>
      </p:sp>
      <p:sp>
        <p:nvSpPr>
          <p:cNvPr id="3125" name="WordArt 118">
            <a:hlinkClick r:id="" action="ppaction://macro?name=MacroB5"/>
          </p:cNvPr>
          <p:cNvSpPr>
            <a:spLocks noChangeArrowheads="1" noChangeShapeType="1" noTextEdit="1"/>
          </p:cNvSpPr>
          <p:nvPr/>
        </p:nvSpPr>
        <p:spPr bwMode="auto">
          <a:xfrm>
            <a:off x="50339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b5</a:t>
            </a:r>
          </a:p>
        </p:txBody>
      </p:sp>
      <p:sp>
        <p:nvSpPr>
          <p:cNvPr id="3126" name="WordArt 119">
            <a:hlinkClick r:id="" action="ppaction://macro?name=MacroB6"/>
          </p:cNvPr>
          <p:cNvSpPr>
            <a:spLocks noChangeArrowheads="1" noChangeShapeType="1" noTextEdit="1"/>
          </p:cNvSpPr>
          <p:nvPr/>
        </p:nvSpPr>
        <p:spPr bwMode="auto">
          <a:xfrm>
            <a:off x="5961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b6</a:t>
            </a:r>
          </a:p>
        </p:txBody>
      </p:sp>
      <p:sp>
        <p:nvSpPr>
          <p:cNvPr id="3127" name="WordArt 120">
            <a:hlinkClick r:id="" action="ppaction://macro?name=MacroC1"/>
          </p:cNvPr>
          <p:cNvSpPr>
            <a:spLocks noChangeArrowheads="1" noChangeShapeType="1" noTextEdit="1"/>
          </p:cNvSpPr>
          <p:nvPr/>
        </p:nvSpPr>
        <p:spPr bwMode="auto">
          <a:xfrm>
            <a:off x="17319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c1</a:t>
            </a:r>
          </a:p>
        </p:txBody>
      </p:sp>
      <p:sp>
        <p:nvSpPr>
          <p:cNvPr id="3128" name="WordArt 121">
            <a:hlinkClick r:id="" action="ppaction://macro?name=MacroC2"/>
          </p:cNvPr>
          <p:cNvSpPr>
            <a:spLocks noChangeArrowheads="1" noChangeShapeType="1" noTextEdit="1"/>
          </p:cNvSpPr>
          <p:nvPr/>
        </p:nvSpPr>
        <p:spPr bwMode="auto">
          <a:xfrm>
            <a:off x="26844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c2</a:t>
            </a:r>
          </a:p>
        </p:txBody>
      </p:sp>
      <p:sp>
        <p:nvSpPr>
          <p:cNvPr id="3129" name="WordArt 122">
            <a:hlinkClick r:id="" action="ppaction://macro?name=MacroC3"/>
          </p:cNvPr>
          <p:cNvSpPr>
            <a:spLocks noChangeArrowheads="1" noChangeShapeType="1" noTextEdit="1"/>
          </p:cNvSpPr>
          <p:nvPr/>
        </p:nvSpPr>
        <p:spPr bwMode="auto">
          <a:xfrm>
            <a:off x="36052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c3</a:t>
            </a:r>
          </a:p>
        </p:txBody>
      </p:sp>
      <p:sp>
        <p:nvSpPr>
          <p:cNvPr id="3130" name="WordArt 123">
            <a:hlinkClick r:id="" action="ppaction://macro?name=MacroC4"/>
          </p:cNvPr>
          <p:cNvSpPr>
            <a:spLocks noChangeArrowheads="1" noChangeShapeType="1" noTextEdit="1"/>
          </p:cNvSpPr>
          <p:nvPr/>
        </p:nvSpPr>
        <p:spPr bwMode="auto">
          <a:xfrm>
            <a:off x="45513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c4</a:t>
            </a:r>
          </a:p>
        </p:txBody>
      </p:sp>
      <p:sp>
        <p:nvSpPr>
          <p:cNvPr id="3131" name="WordArt 124">
            <a:hlinkClick r:id="" action="ppaction://macro?name=MacroC5"/>
          </p:cNvPr>
          <p:cNvSpPr>
            <a:spLocks noChangeArrowheads="1" noChangeShapeType="1" noTextEdit="1"/>
          </p:cNvSpPr>
          <p:nvPr/>
        </p:nvSpPr>
        <p:spPr bwMode="auto">
          <a:xfrm>
            <a:off x="54784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c5</a:t>
            </a:r>
          </a:p>
        </p:txBody>
      </p:sp>
      <p:sp>
        <p:nvSpPr>
          <p:cNvPr id="3132" name="WordArt 125">
            <a:hlinkClick r:id="" action="ppaction://macro?name=MacroC6"/>
          </p:cNvPr>
          <p:cNvSpPr>
            <a:spLocks noChangeArrowheads="1" noChangeShapeType="1" noTextEdit="1"/>
          </p:cNvSpPr>
          <p:nvPr/>
        </p:nvSpPr>
        <p:spPr bwMode="auto">
          <a:xfrm>
            <a:off x="64119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c6</a:t>
            </a:r>
          </a:p>
        </p:txBody>
      </p:sp>
      <p:sp>
        <p:nvSpPr>
          <p:cNvPr id="3133" name="WordArt 126">
            <a:hlinkClick r:id="" action="ppaction://macro?name=MacroD1"/>
          </p:cNvPr>
          <p:cNvSpPr>
            <a:spLocks noChangeArrowheads="1" noChangeShapeType="1" noTextEdit="1"/>
          </p:cNvSpPr>
          <p:nvPr/>
        </p:nvSpPr>
        <p:spPr bwMode="auto">
          <a:xfrm>
            <a:off x="220821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d1</a:t>
            </a:r>
          </a:p>
        </p:txBody>
      </p:sp>
      <p:sp>
        <p:nvSpPr>
          <p:cNvPr id="3134" name="WordArt 127">
            <a:hlinkClick r:id="" action="ppaction://macro?name=MacroD2"/>
          </p:cNvPr>
          <p:cNvSpPr>
            <a:spLocks noChangeArrowheads="1" noChangeShapeType="1" noTextEdit="1"/>
          </p:cNvSpPr>
          <p:nvPr/>
        </p:nvSpPr>
        <p:spPr bwMode="auto">
          <a:xfrm>
            <a:off x="31353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d2</a:t>
            </a:r>
          </a:p>
        </p:txBody>
      </p:sp>
      <p:sp>
        <p:nvSpPr>
          <p:cNvPr id="3135" name="WordArt 128">
            <a:hlinkClick r:id="" action="ppaction://macro?name=MacroD3"/>
          </p:cNvPr>
          <p:cNvSpPr>
            <a:spLocks noChangeArrowheads="1" noChangeShapeType="1" noTextEdit="1"/>
          </p:cNvSpPr>
          <p:nvPr/>
        </p:nvSpPr>
        <p:spPr bwMode="auto">
          <a:xfrm>
            <a:off x="408146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d3</a:t>
            </a:r>
          </a:p>
        </p:txBody>
      </p:sp>
      <p:sp>
        <p:nvSpPr>
          <p:cNvPr id="3136" name="WordArt 129">
            <a:hlinkClick r:id="" action="ppaction://macro?name=MacroD4"/>
          </p:cNvPr>
          <p:cNvSpPr>
            <a:spLocks noChangeArrowheads="1" noChangeShapeType="1" noTextEdit="1"/>
          </p:cNvSpPr>
          <p:nvPr/>
        </p:nvSpPr>
        <p:spPr bwMode="auto">
          <a:xfrm>
            <a:off x="50085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d4</a:t>
            </a:r>
          </a:p>
        </p:txBody>
      </p:sp>
      <p:sp>
        <p:nvSpPr>
          <p:cNvPr id="3137" name="WordArt 130">
            <a:hlinkClick r:id="" action="ppaction://macro?name=MacroD5"/>
          </p:cNvPr>
          <p:cNvSpPr>
            <a:spLocks noChangeArrowheads="1" noChangeShapeType="1" noTextEdit="1"/>
          </p:cNvSpPr>
          <p:nvPr/>
        </p:nvSpPr>
        <p:spPr bwMode="auto">
          <a:xfrm>
            <a:off x="59547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d5</a:t>
            </a:r>
          </a:p>
        </p:txBody>
      </p:sp>
      <p:sp>
        <p:nvSpPr>
          <p:cNvPr id="3138" name="WordArt 131">
            <a:hlinkClick r:id="" action="ppaction://macro?name=MacroD6"/>
          </p:cNvPr>
          <p:cNvSpPr>
            <a:spLocks noChangeArrowheads="1" noChangeShapeType="1" noTextEdit="1"/>
          </p:cNvSpPr>
          <p:nvPr/>
        </p:nvSpPr>
        <p:spPr bwMode="auto">
          <a:xfrm>
            <a:off x="68754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d6</a:t>
            </a:r>
          </a:p>
        </p:txBody>
      </p:sp>
      <p:sp>
        <p:nvSpPr>
          <p:cNvPr id="3139" name="WordArt 132">
            <a:hlinkClick r:id="" action="ppaction://macro?name=MacroE1"/>
          </p:cNvPr>
          <p:cNvSpPr>
            <a:spLocks noChangeArrowheads="1" noChangeShapeType="1" noTextEdit="1"/>
          </p:cNvSpPr>
          <p:nvPr/>
        </p:nvSpPr>
        <p:spPr bwMode="auto">
          <a:xfrm>
            <a:off x="26654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e1</a:t>
            </a:r>
          </a:p>
        </p:txBody>
      </p:sp>
      <p:sp>
        <p:nvSpPr>
          <p:cNvPr id="3140" name="WordArt 133">
            <a:hlinkClick r:id="" action="ppaction://macro?name=MacroE2"/>
          </p:cNvPr>
          <p:cNvSpPr>
            <a:spLocks noChangeArrowheads="1" noChangeShapeType="1" noTextEdit="1"/>
          </p:cNvSpPr>
          <p:nvPr/>
        </p:nvSpPr>
        <p:spPr bwMode="auto">
          <a:xfrm>
            <a:off x="36052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e2</a:t>
            </a:r>
          </a:p>
        </p:txBody>
      </p:sp>
      <p:sp>
        <p:nvSpPr>
          <p:cNvPr id="3141" name="WordArt 134">
            <a:hlinkClick r:id="" action="ppaction://macro?name=MacroE3"/>
          </p:cNvPr>
          <p:cNvSpPr>
            <a:spLocks noChangeArrowheads="1" noChangeShapeType="1" noTextEdit="1"/>
          </p:cNvSpPr>
          <p:nvPr/>
        </p:nvSpPr>
        <p:spPr bwMode="auto">
          <a:xfrm>
            <a:off x="4545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e3</a:t>
            </a:r>
          </a:p>
        </p:txBody>
      </p:sp>
      <p:sp>
        <p:nvSpPr>
          <p:cNvPr id="3142" name="WordArt 135">
            <a:hlinkClick r:id="" action="ppaction://macro?name=MacroE4"/>
          </p:cNvPr>
          <p:cNvSpPr>
            <a:spLocks noChangeArrowheads="1" noChangeShapeType="1" noTextEdit="1"/>
          </p:cNvSpPr>
          <p:nvPr/>
        </p:nvSpPr>
        <p:spPr bwMode="auto">
          <a:xfrm>
            <a:off x="54721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e4</a:t>
            </a:r>
          </a:p>
        </p:txBody>
      </p:sp>
      <p:sp>
        <p:nvSpPr>
          <p:cNvPr id="3143" name="WordArt 136">
            <a:hlinkClick r:id="" action="ppaction://macro?name=MacroE5"/>
          </p:cNvPr>
          <p:cNvSpPr>
            <a:spLocks noChangeArrowheads="1" noChangeShapeType="1" noTextEdit="1"/>
          </p:cNvSpPr>
          <p:nvPr/>
        </p:nvSpPr>
        <p:spPr bwMode="auto">
          <a:xfrm>
            <a:off x="64119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e5</a:t>
            </a:r>
          </a:p>
        </p:txBody>
      </p:sp>
      <p:sp>
        <p:nvSpPr>
          <p:cNvPr id="3144" name="WordArt 137">
            <a:hlinkClick r:id="" action="ppaction://macro?name=MacroE6"/>
          </p:cNvPr>
          <p:cNvSpPr>
            <a:spLocks noChangeArrowheads="1" noChangeShapeType="1" noTextEdit="1"/>
          </p:cNvSpPr>
          <p:nvPr/>
        </p:nvSpPr>
        <p:spPr bwMode="auto">
          <a:xfrm>
            <a:off x="7339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e6</a:t>
            </a:r>
          </a:p>
        </p:txBody>
      </p:sp>
      <p:sp>
        <p:nvSpPr>
          <p:cNvPr id="3145" name="WordArt 138">
            <a:hlinkClick r:id="" action="ppaction://macro?name=MacroF1"/>
          </p:cNvPr>
          <p:cNvSpPr>
            <a:spLocks noChangeArrowheads="1" noChangeShapeType="1" noTextEdit="1"/>
          </p:cNvSpPr>
          <p:nvPr/>
        </p:nvSpPr>
        <p:spPr bwMode="auto">
          <a:xfrm>
            <a:off x="312896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f1</a:t>
            </a:r>
          </a:p>
        </p:txBody>
      </p:sp>
      <p:sp>
        <p:nvSpPr>
          <p:cNvPr id="3146" name="WordArt 141">
            <a:hlinkClick r:id="" action="ppaction://macro?name=MacroF2"/>
          </p:cNvPr>
          <p:cNvSpPr>
            <a:spLocks noChangeArrowheads="1" noChangeShapeType="1" noTextEdit="1"/>
          </p:cNvSpPr>
          <p:nvPr/>
        </p:nvSpPr>
        <p:spPr bwMode="auto">
          <a:xfrm>
            <a:off x="406876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f2</a:t>
            </a:r>
          </a:p>
        </p:txBody>
      </p:sp>
      <p:sp>
        <p:nvSpPr>
          <p:cNvPr id="3147" name="WordArt 142">
            <a:hlinkClick r:id="" action="ppaction://macro?name=MacroF3"/>
          </p:cNvPr>
          <p:cNvSpPr>
            <a:spLocks noChangeArrowheads="1" noChangeShapeType="1" noTextEdit="1"/>
          </p:cNvSpPr>
          <p:nvPr/>
        </p:nvSpPr>
        <p:spPr bwMode="auto">
          <a:xfrm>
            <a:off x="50149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f3</a:t>
            </a:r>
          </a:p>
        </p:txBody>
      </p:sp>
      <p:sp>
        <p:nvSpPr>
          <p:cNvPr id="3148" name="WordArt 143">
            <a:hlinkClick r:id="" action="ppaction://macro?name=MacroF4"/>
          </p:cNvPr>
          <p:cNvSpPr>
            <a:spLocks noChangeArrowheads="1" noChangeShapeType="1" noTextEdit="1"/>
          </p:cNvSpPr>
          <p:nvPr/>
        </p:nvSpPr>
        <p:spPr bwMode="auto">
          <a:xfrm>
            <a:off x="59420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f4</a:t>
            </a:r>
          </a:p>
        </p:txBody>
      </p:sp>
      <p:sp>
        <p:nvSpPr>
          <p:cNvPr id="3149" name="WordArt 144">
            <a:hlinkClick r:id="" action="ppaction://macro?name=MacroF5"/>
          </p:cNvPr>
          <p:cNvSpPr>
            <a:spLocks noChangeArrowheads="1" noChangeShapeType="1" noTextEdit="1"/>
          </p:cNvSpPr>
          <p:nvPr/>
        </p:nvSpPr>
        <p:spPr bwMode="auto">
          <a:xfrm>
            <a:off x="686911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f5</a:t>
            </a:r>
          </a:p>
        </p:txBody>
      </p:sp>
      <p:sp>
        <p:nvSpPr>
          <p:cNvPr id="3150" name="WordArt 145">
            <a:hlinkClick r:id="" action="ppaction://macro?name=MacroF6"/>
          </p:cNvPr>
          <p:cNvSpPr>
            <a:spLocks noChangeArrowheads="1" noChangeShapeType="1" noTextEdit="1"/>
          </p:cNvSpPr>
          <p:nvPr/>
        </p:nvSpPr>
        <p:spPr bwMode="auto">
          <a:xfrm>
            <a:off x="77962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f6</a:t>
            </a:r>
          </a:p>
        </p:txBody>
      </p:sp>
      <p:sp>
        <p:nvSpPr>
          <p:cNvPr id="3151" name="LQBacking" hidden="1">
            <a:hlinkClick r:id="" action="ppaction://macro?name=DoNothing"/>
          </p:cNvPr>
          <p:cNvSpPr>
            <a:spLocks noChangeArrowheads="1"/>
          </p:cNvSpPr>
          <p:nvPr/>
        </p:nvSpPr>
        <p:spPr bwMode="auto">
          <a:xfrm>
            <a:off x="279400" y="5905500"/>
            <a:ext cx="901700" cy="749300"/>
          </a:xfrm>
          <a:prstGeom prst="rect">
            <a:avLst/>
          </a:prstGeo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52" name="LatestQuestion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423863" y="60213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</p:txBody>
      </p:sp>
      <p:sp>
        <p:nvSpPr>
          <p:cNvPr id="3153" name="QuestionBox" hidden="1">
            <a:hlinkClick r:id="" action="ppaction://macro?name=CloseQuestionBox"/>
          </p:cNvPr>
          <p:cNvSpPr txBox="1">
            <a:spLocks noChangeArrowheads="1"/>
          </p:cNvSpPr>
          <p:nvPr/>
        </p:nvSpPr>
        <p:spPr bwMode="auto">
          <a:xfrm>
            <a:off x="304800" y="254000"/>
            <a:ext cx="8610600" cy="6292850"/>
          </a:xfrm>
          <a:prstGeom prst="rect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42000" tIns="370800" rIns="342000" bIns="37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3600"/>
          </a:p>
        </p:txBody>
      </p:sp>
      <p:grpSp>
        <p:nvGrpSpPr>
          <p:cNvPr id="3154" name="ResetButton" hidden="1"/>
          <p:cNvGrpSpPr>
            <a:grpSpLocks/>
          </p:cNvGrpSpPr>
          <p:nvPr/>
        </p:nvGrpSpPr>
        <p:grpSpPr bwMode="auto">
          <a:xfrm>
            <a:off x="8242300" y="5956300"/>
            <a:ext cx="719138" cy="719138"/>
            <a:chOff x="5192" y="3752"/>
            <a:chExt cx="453" cy="453"/>
          </a:xfrm>
        </p:grpSpPr>
        <p:sp>
          <p:nvSpPr>
            <p:cNvPr id="3157" name="AutoShape 156" hidden="1"/>
            <p:cNvSpPr>
              <a:spLocks noChangeArrowheads="1"/>
            </p:cNvSpPr>
            <p:nvPr/>
          </p:nvSpPr>
          <p:spPr bwMode="auto">
            <a:xfrm>
              <a:off x="5192" y="3752"/>
              <a:ext cx="453" cy="453"/>
            </a:xfrm>
            <a:prstGeom prst="beve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8" name="Rectangle 157" hidden="1"/>
            <p:cNvSpPr>
              <a:spLocks noChangeArrowheads="1"/>
            </p:cNvSpPr>
            <p:nvPr/>
          </p:nvSpPr>
          <p:spPr bwMode="auto">
            <a:xfrm>
              <a:off x="5252" y="3810"/>
              <a:ext cx="332" cy="338"/>
            </a:xfrm>
            <a:prstGeom prst="rect">
              <a:avLst/>
            </a:prstGeom>
            <a:solidFill>
              <a:srgbClr val="47A4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155" name="ResetButtonText" hidden="1">
            <a:hlinkClick r:id="" action="ppaction://macro?name=Reset"/>
          </p:cNvPr>
          <p:cNvSpPr txBox="1">
            <a:spLocks noChangeArrowheads="1"/>
          </p:cNvSpPr>
          <p:nvPr/>
        </p:nvSpPr>
        <p:spPr bwMode="auto">
          <a:xfrm>
            <a:off x="8248650" y="5959475"/>
            <a:ext cx="7048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211" name="WinBanner" hidden="1"/>
          <p:cNvSpPr>
            <a:spLocks noChangeArrowheads="1" noChangeShapeType="1" noTextEdit="1"/>
          </p:cNvSpPr>
          <p:nvPr/>
        </p:nvSpPr>
        <p:spPr bwMode="auto">
          <a:xfrm>
            <a:off x="3332163" y="3359150"/>
            <a:ext cx="2212975" cy="4810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 Banner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2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QuestionBody"/>
          <p:cNvSpPr txBox="1">
            <a:spLocks noChangeArrowheads="1"/>
          </p:cNvSpPr>
          <p:nvPr/>
        </p:nvSpPr>
        <p:spPr bwMode="auto">
          <a:xfrm>
            <a:off x="0" y="87630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question goes here</a:t>
            </a:r>
          </a:p>
        </p:txBody>
      </p:sp>
      <p:sp>
        <p:nvSpPr>
          <p:cNvPr id="4099" name="QuestionTitle"/>
          <p:cNvSpPr txBox="1">
            <a:spLocks noChangeArrowheads="1"/>
          </p:cNvSpPr>
          <p:nvPr/>
        </p:nvSpPr>
        <p:spPr bwMode="auto">
          <a:xfrm>
            <a:off x="0" y="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Question Slide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nswerBody">
            <a:hlinkClick r:id="" action="ppaction://macro?name=ClickRightButton"/>
            <a:hlinkHover r:id="" action="ppaction://macro?name=MouseOverAnswerBody"/>
          </p:cNvPr>
          <p:cNvSpPr txBox="1">
            <a:spLocks noChangeArrowheads="1"/>
          </p:cNvSpPr>
          <p:nvPr/>
        </p:nvSpPr>
        <p:spPr bwMode="auto">
          <a:xfrm>
            <a:off x="0" y="901700"/>
            <a:ext cx="91313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answer goes here</a:t>
            </a:r>
          </a:p>
        </p:txBody>
      </p:sp>
      <p:sp>
        <p:nvSpPr>
          <p:cNvPr id="5123" name="AnswerTitle">
            <a:hlinkClick r:id="" action="ppaction://macro?name=ClickRightButton"/>
          </p:cNvPr>
          <p:cNvSpPr txBox="1">
            <a:spLocks noChangeArrowheads="1"/>
          </p:cNvSpPr>
          <p:nvPr/>
        </p:nvSpPr>
        <p:spPr bwMode="auto">
          <a:xfrm>
            <a:off x="0" y="3810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Answer Slide</a:t>
            </a:r>
          </a:p>
        </p:txBody>
      </p:sp>
      <p:sp>
        <p:nvSpPr>
          <p:cNvPr id="5124" name="AutoShape 5"/>
          <p:cNvSpPr>
            <a:spLocks noChangeArrowheads="1"/>
          </p:cNvSpPr>
          <p:nvPr/>
        </p:nvSpPr>
        <p:spPr bwMode="auto">
          <a:xfrm>
            <a:off x="1930400" y="571500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Rectangle 7">
            <a:hlinkHover r:id="" action="ppaction://macro?name=MouseOverRightButton"/>
          </p:cNvPr>
          <p:cNvSpPr>
            <a:spLocks noChangeArrowheads="1"/>
          </p:cNvSpPr>
          <p:nvPr/>
        </p:nvSpPr>
        <p:spPr bwMode="auto">
          <a:xfrm>
            <a:off x="2032000" y="581342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6" name="RightButton">
            <a:hlinkClick r:id="" action="ppaction://macro?name=ClickRightButton"/>
            <a:hlinkHover r:id="" action="ppaction://macro?name=MouseOverRightButton"/>
          </p:cNvPr>
          <p:cNvSpPr txBox="1">
            <a:spLocks noChangeArrowheads="1"/>
          </p:cNvSpPr>
          <p:nvPr/>
        </p:nvSpPr>
        <p:spPr bwMode="auto">
          <a:xfrm>
            <a:off x="1938338" y="5724525"/>
            <a:ext cx="2171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46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right</a:t>
            </a:r>
          </a:p>
        </p:txBody>
      </p:sp>
      <p:sp>
        <p:nvSpPr>
          <p:cNvPr id="5127" name="AutoShape 9"/>
          <p:cNvSpPr>
            <a:spLocks noChangeArrowheads="1"/>
          </p:cNvSpPr>
          <p:nvPr/>
        </p:nvSpPr>
        <p:spPr bwMode="auto">
          <a:xfrm>
            <a:off x="4953000" y="572135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8" name="Rectangle 10"/>
          <p:cNvSpPr>
            <a:spLocks noChangeArrowheads="1"/>
          </p:cNvSpPr>
          <p:nvPr/>
        </p:nvSpPr>
        <p:spPr bwMode="auto">
          <a:xfrm>
            <a:off x="5054600" y="581977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9" name="WrongButton">
            <a:hlinkClick r:id="" action="ppaction://macro?name=ClickWrongButton"/>
            <a:hlinkHover r:id="" action="ppaction://macro?name=MouseOverWrongButton"/>
          </p:cNvPr>
          <p:cNvSpPr txBox="1">
            <a:spLocks noChangeArrowheads="1"/>
          </p:cNvSpPr>
          <p:nvPr/>
        </p:nvSpPr>
        <p:spPr bwMode="auto">
          <a:xfrm>
            <a:off x="4949825" y="5721350"/>
            <a:ext cx="21621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82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wrong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GB" altLang="en-US" smtClean="0"/>
              <a:t>List of Questions and Answers</a:t>
            </a:r>
          </a:p>
        </p:txBody>
      </p:sp>
      <p:graphicFrame>
        <p:nvGraphicFramePr>
          <p:cNvPr id="19535" name="QuestionTable"/>
          <p:cNvGraphicFramePr>
            <a:graphicFrameLocks noGrp="1"/>
          </p:cNvGraphicFramePr>
          <p:nvPr/>
        </p:nvGraphicFramePr>
        <p:xfrm>
          <a:off x="889000" y="1354138"/>
          <a:ext cx="7874000" cy="18268950"/>
        </p:xfrm>
        <a:graphic>
          <a:graphicData uri="http://schemas.openxmlformats.org/drawingml/2006/table">
            <a:tbl>
              <a:tblPr/>
              <a:tblGrid>
                <a:gridCol w="3937000"/>
                <a:gridCol w="3937000"/>
              </a:tblGrid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king besieged Jerusalem and took Daniel and other young men captive?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Nebuchadnezzar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city was Daniel taken to when he was captured?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Babylon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friends were taken to Babylon with Daniel?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three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of Daniel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friends were called Shadrach and Meshach. What was the third friend called?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Abednego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Daniel and his friends trained for in Babylon?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chariot drivers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school teachers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wise men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scribes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were trained to become wise men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name was given to Daniel by the Babylonians?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Belteshazzar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food did Daniel and his friends request while they were being trained?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vegetables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fish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egg and bacon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mince and tatties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vegetables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did Daniel and his friends ask to eat simple food?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 that they would not break God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law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did Nebuchadnezzar decide to execute all of his wise men?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Because they could not describe a dream he had forgotten.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whom did God reveal Nebuchadnezzar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dream?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Shadrach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Meshach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Abednego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Daniel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Daniel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Nebuchadnezzar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dream about?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enormous statue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head of the statue made of?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gold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the head of the statue represent?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Nebuchadnezzar himself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the chest and arms of the statue made of?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silver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the chest and arms represent?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another kingdom coming after the Babylonians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the abdomen and thighs of the statue made of?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bronze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the legs of the statue made of?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iron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the feet of the statue made of?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iron and clay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it that destroyed the statue?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large rock cut from a mountain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the rock represent?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kingdom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Nebuchadnezzar set up and force people to worship?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golden image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tall was the image?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20 feet 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50 feet 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90 feet 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200 feet 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feet tall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were people required to worship the image?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whenever the band played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at sunrise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at sunset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on Sunday morning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whenever the band played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punishment for not worshipping the image?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being thrown into a fiery furnace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were thrown into the fiery furnace?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Shadrach, Meshach and Abednego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times hotter did Nebuchadnezzar make the furnace?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seven times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died when the three friends were thrown into the furnace?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soldiers who threw them in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Nebuchadnezzar see when the three friends were thrown in the furnace?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four men walking about in the fire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only thing about the three friends that was burned up?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ropes that bound them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other tall object did Nebuchadnezzar dream about?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 large tree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an enormous animal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 massive mountain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 wide river.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large tree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happened to the tree in the dream?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was cut down, and only a stump remained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Daniel say the dream meant?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Nebuchadnezzar would lose his throne and his sanity until he acknowledged the true God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made king Belshazzar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knees knock together during a banquet?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finger appeared writing on the wall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law did king Darius pass that Daniel would not obey?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people should pray to king Darius alone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punishment for breaking the law?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being thrown into a den of lions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times a day did Daniel pray?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Daniel prayed three times a day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did Daniel pray?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beside his bed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in a private room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at an open window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in the garden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prayed at an open window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happened when Daniel was thrown into the lion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den?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sent an angel to shut the mouths of the lions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King Darius do to Daniel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accusers?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were fed to the lions instead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new law did Darius make after Daniel was delivered from the lions?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everybody should fear and reverence the God of Daniel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0066"/>
      </a:hlink>
      <a:folHlink>
        <a:srgbClr val="6600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0066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4833</TotalTime>
  <Words>665</Words>
  <Application>Microsoft Office PowerPoint</Application>
  <PresentationFormat>On-screen Show (4:3)</PresentationFormat>
  <Paragraphs>128</Paragraphs>
  <Slides>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Default Design</vt:lpstr>
      <vt:lpstr>The Game of Bible Hex</vt:lpstr>
      <vt:lpstr>PowerPoint Presentation</vt:lpstr>
      <vt:lpstr>PowerPoint Presentation</vt:lpstr>
      <vt:lpstr>PowerPoint Presentation</vt:lpstr>
      <vt:lpstr>List of Questions and Answers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 Quiz</dc:title>
  <dc:creator>Steve Townsend</dc:creator>
  <cp:lastModifiedBy>Stephen Townsend</cp:lastModifiedBy>
  <cp:revision>85</cp:revision>
  <dcterms:created xsi:type="dcterms:W3CDTF">2007-01-20T14:09:29Z</dcterms:created>
  <dcterms:modified xsi:type="dcterms:W3CDTF">2018-12-18T22:54:57Z</dcterms:modified>
</cp:coreProperties>
</file>