
<file path=[Content_Types].xml><?xml version="1.0" encoding="utf-8"?>
<Types xmlns="http://schemas.openxmlformats.org/package/2006/content-types">
  <Default Extension="png" ContentType="image/png"/>
  <Default Extension="bin" ContentType="application/vnd.ms-office.vbaProject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F5050"/>
    <a:srgbClr val="FFF2CC"/>
    <a:srgbClr val="FF9900"/>
    <a:srgbClr val="D20000"/>
    <a:srgbClr val="760000"/>
    <a:srgbClr val="420000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80" autoAdjust="0"/>
  </p:normalViewPr>
  <p:slideViewPr>
    <p:cSldViewPr snapToGrid="0">
      <p:cViewPr>
        <p:scale>
          <a:sx n="66" d="100"/>
          <a:sy n="66" d="100"/>
        </p:scale>
        <p:origin x="1253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06/relationships/vbaProject" Target="vbaProject.bin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1690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1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6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64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272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870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864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39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3247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6074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167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6CFA1-9BEE-4291-B92F-ADA110E55C4E}" type="datetimeFigureOut">
              <a:rPr lang="en-GB" smtClean="0"/>
              <a:t>30/06/2015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0CB6AF-3408-49C8-8AF0-5173A6E9A6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6873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13" Type="http://schemas.openxmlformats.org/officeDocument/2006/relationships/audio" Target="../media/audio12.wav"/><Relationship Id="rId3" Type="http://schemas.openxmlformats.org/officeDocument/2006/relationships/audio" Target="../media/audio2.wav"/><Relationship Id="rId7" Type="http://schemas.openxmlformats.org/officeDocument/2006/relationships/audio" Target="../media/audio6.wav"/><Relationship Id="rId12" Type="http://schemas.openxmlformats.org/officeDocument/2006/relationships/audio" Target="../media/audio1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5.wav"/><Relationship Id="rId11" Type="http://schemas.openxmlformats.org/officeDocument/2006/relationships/audio" Target="../media/audio10.wav"/><Relationship Id="rId5" Type="http://schemas.openxmlformats.org/officeDocument/2006/relationships/audio" Target="../media/audio4.wav"/><Relationship Id="rId10" Type="http://schemas.openxmlformats.org/officeDocument/2006/relationships/audio" Target="../media/audio9.wav"/><Relationship Id="rId4" Type="http://schemas.openxmlformats.org/officeDocument/2006/relationships/audio" Target="../media/audio3.wav"/><Relationship Id="rId9" Type="http://schemas.openxmlformats.org/officeDocument/2006/relationships/audio" Target="../media/audio8.wav"/><Relationship Id="rId14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799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04755" y="544010"/>
            <a:ext cx="1038249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Comic Sans MS" panose="030F0702030302020204" pitchFamily="66" charset="0"/>
              </a:rPr>
              <a:t>Memory Verse Game</a:t>
            </a:r>
            <a:endParaRPr lang="en-US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Action Button: Custom 5">
            <a:hlinkClick r:id="" action="ppaction://macro?name=StartButton" highlightClick="1"/>
          </p:cNvPr>
          <p:cNvSpPr/>
          <p:nvPr/>
        </p:nvSpPr>
        <p:spPr>
          <a:xfrm>
            <a:off x="4884517" y="2288349"/>
            <a:ext cx="2152891" cy="925975"/>
          </a:xfrm>
          <a:prstGeom prst="actionButtonBlank">
            <a:avLst/>
          </a:prstGeom>
          <a:solidFill>
            <a:srgbClr val="00B050"/>
          </a:solidFill>
          <a:ln w="38100"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dirty="0" smtClean="0">
                <a:latin typeface="Comic Sans MS" panose="030F0702030302020204" pitchFamily="66" charset="0"/>
              </a:rPr>
              <a:t>start</a:t>
            </a:r>
            <a:endParaRPr lang="en-GB" sz="6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611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4000">
              <a:schemeClr val="accent2">
                <a:lumMod val="20000"/>
                <a:lumOff val="80000"/>
              </a:schemeClr>
            </a:gs>
            <a:gs pos="71000">
              <a:schemeClr val="accent2">
                <a:lumMod val="40000"/>
                <a:lumOff val="6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Rounded Rectangle 76"/>
          <p:cNvSpPr/>
          <p:nvPr/>
        </p:nvSpPr>
        <p:spPr>
          <a:xfrm>
            <a:off x="72181" y="261534"/>
            <a:ext cx="6475460" cy="6282072"/>
          </a:xfrm>
          <a:prstGeom prst="round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6673278" y="227492"/>
            <a:ext cx="5280660" cy="329946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v01"/>
          <p:cNvSpPr txBox="1"/>
          <p:nvPr/>
        </p:nvSpPr>
        <p:spPr>
          <a:xfrm>
            <a:off x="7170083" y="487456"/>
            <a:ext cx="78789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and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v02"/>
          <p:cNvSpPr txBox="1"/>
          <p:nvPr/>
        </p:nvSpPr>
        <p:spPr>
          <a:xfrm>
            <a:off x="7957976" y="487456"/>
            <a:ext cx="70244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latin typeface="Comic Sans MS" panose="030F0702030302020204" pitchFamily="66" charset="0"/>
              </a:rPr>
              <a:t>my</a:t>
            </a:r>
            <a:endParaRPr lang="en-GB" sz="2800" b="1" dirty="0">
              <a:solidFill>
                <a:schemeClr val="accent4">
                  <a:lumMod val="20000"/>
                  <a:lumOff val="8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v03"/>
          <p:cNvSpPr txBox="1"/>
          <p:nvPr/>
        </p:nvSpPr>
        <p:spPr>
          <a:xfrm>
            <a:off x="8660417" y="488055"/>
            <a:ext cx="8566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God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v04"/>
          <p:cNvSpPr txBox="1"/>
          <p:nvPr/>
        </p:nvSpPr>
        <p:spPr>
          <a:xfrm>
            <a:off x="9516633" y="487456"/>
            <a:ext cx="76792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will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v05"/>
          <p:cNvSpPr txBox="1"/>
          <p:nvPr/>
        </p:nvSpPr>
        <p:spPr>
          <a:xfrm>
            <a:off x="10290579" y="487456"/>
            <a:ext cx="103424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meet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v06"/>
          <p:cNvSpPr txBox="1"/>
          <p:nvPr/>
        </p:nvSpPr>
        <p:spPr>
          <a:xfrm>
            <a:off x="6982364" y="1226221"/>
            <a:ext cx="5759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all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1" name="v07"/>
          <p:cNvSpPr txBox="1"/>
          <p:nvPr/>
        </p:nvSpPr>
        <p:spPr>
          <a:xfrm>
            <a:off x="7558303" y="1226221"/>
            <a:ext cx="93881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your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v08"/>
          <p:cNvSpPr txBox="1"/>
          <p:nvPr/>
        </p:nvSpPr>
        <p:spPr>
          <a:xfrm>
            <a:off x="8491600" y="1226221"/>
            <a:ext cx="118405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needs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v09"/>
          <p:cNvSpPr txBox="1"/>
          <p:nvPr/>
        </p:nvSpPr>
        <p:spPr>
          <a:xfrm>
            <a:off x="9675656" y="1226221"/>
            <a:ext cx="183391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according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v10"/>
          <p:cNvSpPr txBox="1"/>
          <p:nvPr/>
        </p:nvSpPr>
        <p:spPr>
          <a:xfrm>
            <a:off x="7323957" y="1942455"/>
            <a:ext cx="59702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to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v11"/>
          <p:cNvSpPr txBox="1"/>
          <p:nvPr/>
        </p:nvSpPr>
        <p:spPr>
          <a:xfrm>
            <a:off x="7920986" y="1941148"/>
            <a:ext cx="76680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the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6" name="v12"/>
          <p:cNvSpPr txBox="1"/>
          <p:nvPr/>
        </p:nvSpPr>
        <p:spPr>
          <a:xfrm>
            <a:off x="8695375" y="1940400"/>
            <a:ext cx="121513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riches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v13"/>
          <p:cNvSpPr txBox="1"/>
          <p:nvPr/>
        </p:nvSpPr>
        <p:spPr>
          <a:xfrm>
            <a:off x="9910511" y="1943227"/>
            <a:ext cx="55263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of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v14"/>
          <p:cNvSpPr txBox="1"/>
          <p:nvPr/>
        </p:nvSpPr>
        <p:spPr>
          <a:xfrm>
            <a:off x="10463142" y="1941148"/>
            <a:ext cx="67914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his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19" name="v15"/>
          <p:cNvSpPr txBox="1"/>
          <p:nvPr/>
        </p:nvSpPr>
        <p:spPr>
          <a:xfrm>
            <a:off x="7228174" y="2707794"/>
            <a:ext cx="103424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glory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v16"/>
          <p:cNvSpPr txBox="1"/>
          <p:nvPr/>
        </p:nvSpPr>
        <p:spPr>
          <a:xfrm>
            <a:off x="8264523" y="2707794"/>
            <a:ext cx="49937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in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v17"/>
          <p:cNvSpPr txBox="1"/>
          <p:nvPr/>
        </p:nvSpPr>
        <p:spPr>
          <a:xfrm>
            <a:off x="8763899" y="2707794"/>
            <a:ext cx="12717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Christ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sp>
        <p:nvSpPr>
          <p:cNvPr id="22" name="v18"/>
          <p:cNvSpPr txBox="1"/>
          <p:nvPr/>
        </p:nvSpPr>
        <p:spPr>
          <a:xfrm>
            <a:off x="10035625" y="2707794"/>
            <a:ext cx="11918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FFF2CC"/>
                </a:solidFill>
                <a:latin typeface="Comic Sans MS" panose="030F0702030302020204" pitchFamily="66" charset="0"/>
              </a:rPr>
              <a:t>Jesus</a:t>
            </a:r>
            <a:endParaRPr lang="en-GB" sz="2800" b="1" dirty="0">
              <a:solidFill>
                <a:srgbClr val="FFF2CC"/>
              </a:solidFill>
              <a:latin typeface="Comic Sans MS" panose="030F0702030302020204" pitchFamily="66" charset="0"/>
            </a:endParaRPr>
          </a:p>
        </p:txBody>
      </p:sp>
      <p:grpSp>
        <p:nvGrpSpPr>
          <p:cNvPr id="160" name="ra05"/>
          <p:cNvGrpSpPr>
            <a:grpSpLocks noChangeAspect="1"/>
          </p:cNvGrpSpPr>
          <p:nvPr/>
        </p:nvGrpSpPr>
        <p:grpSpPr>
          <a:xfrm>
            <a:off x="10872000" y="4464000"/>
            <a:ext cx="913882" cy="1615905"/>
            <a:chOff x="3050230" y="636608"/>
            <a:chExt cx="2713362" cy="4797704"/>
          </a:xfrm>
        </p:grpSpPr>
        <p:sp>
          <p:nvSpPr>
            <p:cNvPr id="161" name="Freeform 160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Freeform 161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3" name="Trapezoid 162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4" name="Oval 163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5" name="Oval 164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6" name="Oval 165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Oval 166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8" name="Isosceles Triangle 167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Oval 168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Oval 169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49" name="ra04"/>
          <p:cNvGrpSpPr>
            <a:grpSpLocks noChangeAspect="1"/>
          </p:cNvGrpSpPr>
          <p:nvPr/>
        </p:nvGrpSpPr>
        <p:grpSpPr>
          <a:xfrm>
            <a:off x="9864000" y="4464000"/>
            <a:ext cx="913882" cy="1615905"/>
            <a:chOff x="3050230" y="636608"/>
            <a:chExt cx="2713362" cy="4797704"/>
          </a:xfrm>
        </p:grpSpPr>
        <p:sp>
          <p:nvSpPr>
            <p:cNvPr id="150" name="Freeform 149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1" name="Freeform 150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2" name="Trapezoid 151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3" name="Oval 152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4" name="Oval 153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5" name="Oval 154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6" name="Oval 155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7" name="Isosceles Triangle 156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8" name="Oval 157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9" name="Oval 158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38" name="ra03"/>
          <p:cNvGrpSpPr>
            <a:grpSpLocks noChangeAspect="1"/>
          </p:cNvGrpSpPr>
          <p:nvPr/>
        </p:nvGrpSpPr>
        <p:grpSpPr>
          <a:xfrm>
            <a:off x="8856000" y="4464000"/>
            <a:ext cx="913882" cy="1615905"/>
            <a:chOff x="3050230" y="636608"/>
            <a:chExt cx="2713362" cy="4797704"/>
          </a:xfrm>
        </p:grpSpPr>
        <p:sp>
          <p:nvSpPr>
            <p:cNvPr id="139" name="Freeform 138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0" name="Freeform 139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1" name="Trapezoid 140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2" name="Oval 141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3" name="Oval 142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4" name="Oval 143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5" name="Oval 144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6" name="Isosceles Triangle 145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7" name="Oval 146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8" name="Oval 147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27" name="ra02"/>
          <p:cNvGrpSpPr>
            <a:grpSpLocks noChangeAspect="1"/>
          </p:cNvGrpSpPr>
          <p:nvPr/>
        </p:nvGrpSpPr>
        <p:grpSpPr>
          <a:xfrm>
            <a:off x="7848000" y="4464000"/>
            <a:ext cx="913882" cy="1615905"/>
            <a:chOff x="3050230" y="636608"/>
            <a:chExt cx="2713362" cy="4797704"/>
          </a:xfrm>
        </p:grpSpPr>
        <p:sp>
          <p:nvSpPr>
            <p:cNvPr id="128" name="Freeform 127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Freeform 128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0" name="Trapezoid 129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1" name="Oval 130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2" name="Oval 131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3" name="Oval 132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4" name="Oval 133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5" name="Isosceles Triangle 134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6" name="Oval 135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7" name="Oval 136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12" name="ra01"/>
          <p:cNvGrpSpPr>
            <a:grpSpLocks noChangeAspect="1"/>
          </p:cNvGrpSpPr>
          <p:nvPr/>
        </p:nvGrpSpPr>
        <p:grpSpPr>
          <a:xfrm>
            <a:off x="6840000" y="4464000"/>
            <a:ext cx="913882" cy="1615905"/>
            <a:chOff x="3050230" y="636608"/>
            <a:chExt cx="2713362" cy="4797704"/>
          </a:xfrm>
        </p:grpSpPr>
        <p:sp>
          <p:nvSpPr>
            <p:cNvPr id="213" name="Freeform 212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4" name="Freeform 213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5" name="Trapezoid 214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6" name="Oval 215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7" name="Oval 216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8" name="Oval 217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9" name="Oval 218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0" name="Isosceles Triangle 219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1" name="Oval 220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2" name="Oval 221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57" name="d14">
            <a:hlinkClick r:id="" action="ppaction://macro?name=WrongWord"/>
          </p:cNvPr>
          <p:cNvSpPr txBox="1"/>
          <p:nvPr/>
        </p:nvSpPr>
        <p:spPr>
          <a:xfrm>
            <a:off x="4997778" y="1773193"/>
            <a:ext cx="13923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decide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8" name="d09">
            <a:hlinkClick r:id="" action="ppaction://macro?name=WrongWord"/>
          </p:cNvPr>
          <p:cNvSpPr txBox="1"/>
          <p:nvPr/>
        </p:nvSpPr>
        <p:spPr>
          <a:xfrm>
            <a:off x="5273286" y="1129166"/>
            <a:ext cx="11089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cares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d04">
            <a:hlinkClick r:id="" action="ppaction://macro?name=RightWord"/>
          </p:cNvPr>
          <p:cNvSpPr txBox="1"/>
          <p:nvPr/>
        </p:nvSpPr>
        <p:spPr>
          <a:xfrm>
            <a:off x="5254680" y="514454"/>
            <a:ext cx="5759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all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9" name="d19">
            <a:hlinkClick r:id="" action="ppaction://macro?name=WrongWord"/>
          </p:cNvPr>
          <p:cNvSpPr txBox="1"/>
          <p:nvPr/>
        </p:nvSpPr>
        <p:spPr>
          <a:xfrm>
            <a:off x="5668064" y="2406776"/>
            <a:ext cx="72614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3" name="d25">
            <a:hlinkClick r:id="" action="ppaction://macro?name=RightWord"/>
          </p:cNvPr>
          <p:cNvSpPr txBox="1"/>
          <p:nvPr/>
        </p:nvSpPr>
        <p:spPr>
          <a:xfrm>
            <a:off x="5712337" y="3039512"/>
            <a:ext cx="67914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his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4" name="d24">
            <a:hlinkClick r:id="" action="ppaction://macro?name=WrongWord"/>
          </p:cNvPr>
          <p:cNvSpPr txBox="1"/>
          <p:nvPr/>
        </p:nvSpPr>
        <p:spPr>
          <a:xfrm>
            <a:off x="5018310" y="3055371"/>
            <a:ext cx="617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he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0" name="d18">
            <a:hlinkClick r:id="" action="ppaction://macro?name=WrongWord"/>
          </p:cNvPr>
          <p:cNvSpPr txBox="1"/>
          <p:nvPr/>
        </p:nvSpPr>
        <p:spPr>
          <a:xfrm>
            <a:off x="4633801" y="2421788"/>
            <a:ext cx="8485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fish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d03">
            <a:hlinkClick r:id="" action="ppaction://macro?name=RightWord"/>
          </p:cNvPr>
          <p:cNvSpPr txBox="1"/>
          <p:nvPr/>
        </p:nvSpPr>
        <p:spPr>
          <a:xfrm>
            <a:off x="3320903" y="521642"/>
            <a:ext cx="1833915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according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3" name="d08">
            <a:hlinkClick r:id="" action="ppaction://macro?name=WrongWord"/>
          </p:cNvPr>
          <p:cNvSpPr txBox="1"/>
          <p:nvPr/>
        </p:nvSpPr>
        <p:spPr>
          <a:xfrm>
            <a:off x="3573976" y="1129166"/>
            <a:ext cx="15320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because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d13">
            <a:hlinkClick r:id="" action="ppaction://macro?name=WrongWord"/>
          </p:cNvPr>
          <p:cNvSpPr txBox="1"/>
          <p:nvPr/>
        </p:nvSpPr>
        <p:spPr>
          <a:xfrm>
            <a:off x="3806507" y="1775408"/>
            <a:ext cx="9850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9" name="d32">
            <a:hlinkClick r:id="" action="ppaction://macro?name=WrongWord"/>
          </p:cNvPr>
          <p:cNvSpPr txBox="1"/>
          <p:nvPr/>
        </p:nvSpPr>
        <p:spPr>
          <a:xfrm>
            <a:off x="5521043" y="3705565"/>
            <a:ext cx="86912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love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2" name="d23">
            <a:hlinkClick r:id="" action="ppaction://macro?name=WrongWord"/>
          </p:cNvPr>
          <p:cNvSpPr txBox="1"/>
          <p:nvPr/>
        </p:nvSpPr>
        <p:spPr>
          <a:xfrm>
            <a:off x="3962727" y="3064526"/>
            <a:ext cx="99275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good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0" name="d31">
            <a:hlinkClick r:id="" action="ppaction://macro?name=WrongWord"/>
          </p:cNvPr>
          <p:cNvSpPr txBox="1"/>
          <p:nvPr/>
        </p:nvSpPr>
        <p:spPr>
          <a:xfrm>
            <a:off x="4488896" y="3715995"/>
            <a:ext cx="96127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L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ord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9" name="d17">
            <a:hlinkClick r:id="" action="ppaction://macro?name=WrongWord"/>
          </p:cNvPr>
          <p:cNvSpPr txBox="1"/>
          <p:nvPr/>
        </p:nvSpPr>
        <p:spPr>
          <a:xfrm>
            <a:off x="3565231" y="2421788"/>
            <a:ext cx="93530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ever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1" name="d39">
            <a:hlinkClick r:id="" action="ppaction://macro?name=WrongWord"/>
          </p:cNvPr>
          <p:cNvSpPr txBox="1"/>
          <p:nvPr/>
        </p:nvSpPr>
        <p:spPr>
          <a:xfrm>
            <a:off x="5781971" y="4333735"/>
            <a:ext cx="600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on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d12">
            <a:hlinkClick r:id="" action="ppaction://macro?name=WrongWord"/>
          </p:cNvPr>
          <p:cNvSpPr txBox="1"/>
          <p:nvPr/>
        </p:nvSpPr>
        <p:spPr>
          <a:xfrm>
            <a:off x="3057316" y="1784353"/>
            <a:ext cx="59171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do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2" name="d07">
            <a:hlinkClick r:id="" action="ppaction://macro?name=WrongWord"/>
          </p:cNvPr>
          <p:cNvSpPr txBox="1"/>
          <p:nvPr/>
        </p:nvSpPr>
        <p:spPr>
          <a:xfrm>
            <a:off x="2762701" y="1122969"/>
            <a:ext cx="656732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be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2" name="d38">
            <a:hlinkClick r:id="" action="ppaction://macro?name=RightWord"/>
          </p:cNvPr>
          <p:cNvSpPr txBox="1"/>
          <p:nvPr/>
        </p:nvSpPr>
        <p:spPr>
          <a:xfrm>
            <a:off x="5143709" y="4351664"/>
            <a:ext cx="55263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of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2" name="d22">
            <a:hlinkClick r:id="" action="ppaction://macro?name=RightWord"/>
          </p:cNvPr>
          <p:cNvSpPr txBox="1"/>
          <p:nvPr/>
        </p:nvSpPr>
        <p:spPr>
          <a:xfrm>
            <a:off x="3013177" y="3064526"/>
            <a:ext cx="85668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God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1" name="d37">
            <a:hlinkClick r:id="" action="ppaction://macro?name=WrongWord"/>
          </p:cNvPr>
          <p:cNvSpPr txBox="1"/>
          <p:nvPr/>
        </p:nvSpPr>
        <p:spPr>
          <a:xfrm>
            <a:off x="4092678" y="4351664"/>
            <a:ext cx="9654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none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d30">
            <a:hlinkClick r:id="" action="ppaction://macro?name=WrongWord"/>
          </p:cNvPr>
          <p:cNvSpPr txBox="1"/>
          <p:nvPr/>
        </p:nvSpPr>
        <p:spPr>
          <a:xfrm>
            <a:off x="3518182" y="3715995"/>
            <a:ext cx="8964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king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0" name="d36">
            <a:hlinkClick r:id="" action="ppaction://macro?name=WrongWord"/>
          </p:cNvPr>
          <p:cNvSpPr txBox="1"/>
          <p:nvPr/>
        </p:nvSpPr>
        <p:spPr>
          <a:xfrm>
            <a:off x="3424229" y="4344386"/>
            <a:ext cx="59702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n</a:t>
            </a:r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8" name="d02">
            <a:hlinkClick r:id="" action="ppaction://macro?name=WrongWord"/>
          </p:cNvPr>
          <p:cNvSpPr txBox="1"/>
          <p:nvPr/>
        </p:nvSpPr>
        <p:spPr>
          <a:xfrm>
            <a:off x="1864582" y="511128"/>
            <a:ext cx="132981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accept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0" name="d06">
            <a:hlinkClick r:id="" action="ppaction://macro?name=RightWord"/>
          </p:cNvPr>
          <p:cNvSpPr txBox="1"/>
          <p:nvPr/>
        </p:nvSpPr>
        <p:spPr>
          <a:xfrm>
            <a:off x="1798718" y="1122987"/>
            <a:ext cx="787894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and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d11">
            <a:hlinkClick r:id="" action="ppaction://macro?name=RightWord"/>
          </p:cNvPr>
          <p:cNvSpPr txBox="1"/>
          <p:nvPr/>
        </p:nvSpPr>
        <p:spPr>
          <a:xfrm>
            <a:off x="1602423" y="1789058"/>
            <a:ext cx="127172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Christ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1" name="d16">
            <a:hlinkClick r:id="" action="ppaction://macro?name=WrongWord"/>
          </p:cNvPr>
          <p:cNvSpPr txBox="1"/>
          <p:nvPr/>
        </p:nvSpPr>
        <p:spPr>
          <a:xfrm>
            <a:off x="1520940" y="2426323"/>
            <a:ext cx="191277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encourage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4" name="d21">
            <a:hlinkClick r:id="" action="ppaction://macro?name=RightWord"/>
          </p:cNvPr>
          <p:cNvSpPr txBox="1"/>
          <p:nvPr/>
        </p:nvSpPr>
        <p:spPr>
          <a:xfrm>
            <a:off x="1898668" y="3073108"/>
            <a:ext cx="103424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glory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d45">
            <a:hlinkClick r:id="" action="ppaction://macro?name=RightWord"/>
          </p:cNvPr>
          <p:cNvSpPr txBox="1"/>
          <p:nvPr/>
        </p:nvSpPr>
        <p:spPr>
          <a:xfrm>
            <a:off x="5753392" y="4995855"/>
            <a:ext cx="59702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d29">
            <a:hlinkClick r:id="" action="ppaction://macro?name=RightWord"/>
          </p:cNvPr>
          <p:cNvSpPr txBox="1"/>
          <p:nvPr/>
        </p:nvSpPr>
        <p:spPr>
          <a:xfrm>
            <a:off x="2241879" y="3722663"/>
            <a:ext cx="119183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Jesus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d44">
            <a:hlinkClick r:id="" action="ppaction://macro?name=WrongWord"/>
          </p:cNvPr>
          <p:cNvSpPr txBox="1"/>
          <p:nvPr/>
        </p:nvSpPr>
        <p:spPr>
          <a:xfrm>
            <a:off x="4665692" y="4995981"/>
            <a:ext cx="91969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this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d35">
            <a:hlinkClick r:id="" action="ppaction://macro?name=RightWord"/>
          </p:cNvPr>
          <p:cNvSpPr txBox="1"/>
          <p:nvPr/>
        </p:nvSpPr>
        <p:spPr>
          <a:xfrm>
            <a:off x="2170673" y="4351664"/>
            <a:ext cx="118405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needs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0" name="d43">
            <a:hlinkClick r:id="" action="ppaction://macro?name=RightWord"/>
          </p:cNvPr>
          <p:cNvSpPr txBox="1"/>
          <p:nvPr/>
        </p:nvSpPr>
        <p:spPr>
          <a:xfrm>
            <a:off x="3744743" y="4995855"/>
            <a:ext cx="766808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the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8" name="d28">
            <a:hlinkClick r:id="" action="ppaction://macro?name=WrongWord"/>
          </p:cNvPr>
          <p:cNvSpPr txBox="1"/>
          <p:nvPr/>
        </p:nvSpPr>
        <p:spPr>
          <a:xfrm>
            <a:off x="1326658" y="3717221"/>
            <a:ext cx="8307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into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3" name="d42">
            <a:hlinkClick r:id="" action="ppaction://macro?name=WrongWord"/>
          </p:cNvPr>
          <p:cNvSpPr txBox="1"/>
          <p:nvPr/>
        </p:nvSpPr>
        <p:spPr>
          <a:xfrm>
            <a:off x="2998459" y="5001219"/>
            <a:ext cx="60030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so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1" name="d34">
            <a:hlinkClick r:id="" action="ppaction://macro?name=RightWord"/>
          </p:cNvPr>
          <p:cNvSpPr txBox="1"/>
          <p:nvPr/>
        </p:nvSpPr>
        <p:spPr>
          <a:xfrm>
            <a:off x="1403955" y="4351984"/>
            <a:ext cx="70244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d41">
            <a:hlinkClick r:id="" action="ppaction://macro?name=RightWord"/>
          </p:cNvPr>
          <p:cNvSpPr txBox="1"/>
          <p:nvPr/>
        </p:nvSpPr>
        <p:spPr>
          <a:xfrm>
            <a:off x="1654288" y="5002877"/>
            <a:ext cx="121513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riches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9" name="d01">
            <a:hlinkClick r:id="" action="ppaction://macro?name=WrongWord"/>
            <a:hlinkHover r:id="" action="ppaction://noaction" highlightClick="1"/>
          </p:cNvPr>
          <p:cNvSpPr txBox="1"/>
          <p:nvPr/>
        </p:nvSpPr>
        <p:spPr>
          <a:xfrm>
            <a:off x="785978" y="522668"/>
            <a:ext cx="95605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able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d05">
            <a:hlinkClick r:id="" action="ppaction://macro?name=WrongWord"/>
          </p:cNvPr>
          <p:cNvSpPr txBox="1"/>
          <p:nvPr/>
        </p:nvSpPr>
        <p:spPr>
          <a:xfrm>
            <a:off x="310589" y="1122969"/>
            <a:ext cx="131204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always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d10">
            <a:hlinkClick r:id="" action="ppaction://macro?name=WrongWord"/>
          </p:cNvPr>
          <p:cNvSpPr txBox="1"/>
          <p:nvPr/>
        </p:nvSpPr>
        <p:spPr>
          <a:xfrm>
            <a:off x="310589" y="1773541"/>
            <a:ext cx="107458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come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58" name="d15">
            <a:hlinkClick r:id="" action="ppaction://macro?name=WrongWord"/>
          </p:cNvPr>
          <p:cNvSpPr txBox="1"/>
          <p:nvPr/>
        </p:nvSpPr>
        <p:spPr>
          <a:xfrm>
            <a:off x="310589" y="2431552"/>
            <a:ext cx="107519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each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d50">
            <a:hlinkClick r:id="" action="ppaction://macro?name=RightWord"/>
          </p:cNvPr>
          <p:cNvSpPr txBox="1"/>
          <p:nvPr/>
        </p:nvSpPr>
        <p:spPr>
          <a:xfrm>
            <a:off x="4791533" y="5685200"/>
            <a:ext cx="938819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your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3" name="d20">
            <a:hlinkClick r:id="" action="ppaction://macro?name=WrongWord"/>
          </p:cNvPr>
          <p:cNvSpPr txBox="1"/>
          <p:nvPr/>
        </p:nvSpPr>
        <p:spPr>
          <a:xfrm>
            <a:off x="310589" y="3074197"/>
            <a:ext cx="149855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forever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d49">
            <a:hlinkClick r:id="" action="ppaction://macro?name=WrongWord"/>
          </p:cNvPr>
          <p:cNvSpPr txBox="1"/>
          <p:nvPr/>
        </p:nvSpPr>
        <p:spPr>
          <a:xfrm>
            <a:off x="3790288" y="5685839"/>
            <a:ext cx="83289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you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45" name="d27">
            <a:hlinkClick r:id="" action="ppaction://macro?name=RightWord"/>
          </p:cNvPr>
          <p:cNvSpPr txBox="1"/>
          <p:nvPr/>
        </p:nvSpPr>
        <p:spPr>
          <a:xfrm>
            <a:off x="757704" y="3715995"/>
            <a:ext cx="499376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in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67" name="d26">
            <a:hlinkClick r:id="" action="ppaction://macro?name=WrongWord"/>
          </p:cNvPr>
          <p:cNvSpPr txBox="1"/>
          <p:nvPr/>
        </p:nvSpPr>
        <p:spPr>
          <a:xfrm>
            <a:off x="310818" y="3719253"/>
            <a:ext cx="358433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2060"/>
                </a:solidFill>
                <a:latin typeface="Comic Sans MS" panose="030F0702030302020204" pitchFamily="66" charset="0"/>
              </a:rPr>
              <a:t>I</a:t>
            </a:r>
          </a:p>
        </p:txBody>
      </p:sp>
      <p:sp>
        <p:nvSpPr>
          <p:cNvPr id="33" name="d48">
            <a:hlinkClick r:id="" action="ppaction://macro?name=RightWord"/>
          </p:cNvPr>
          <p:cNvSpPr txBox="1"/>
          <p:nvPr/>
        </p:nvSpPr>
        <p:spPr>
          <a:xfrm>
            <a:off x="2869424" y="5685200"/>
            <a:ext cx="76792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will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d33">
            <a:hlinkClick r:id="" action="ppaction://macro?name=RightWord"/>
          </p:cNvPr>
          <p:cNvSpPr txBox="1"/>
          <p:nvPr/>
        </p:nvSpPr>
        <p:spPr>
          <a:xfrm>
            <a:off x="310589" y="4344386"/>
            <a:ext cx="1034247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meet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82" name="d47">
            <a:hlinkClick r:id="" action="ppaction://macro?name=WrongWord"/>
          </p:cNvPr>
          <p:cNvSpPr txBox="1"/>
          <p:nvPr/>
        </p:nvSpPr>
        <p:spPr>
          <a:xfrm>
            <a:off x="1649450" y="5685200"/>
            <a:ext cx="1067030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wear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2" name="d40">
            <a:hlinkClick r:id="" action="ppaction://macro?name=WrongWord"/>
          </p:cNvPr>
          <p:cNvSpPr txBox="1"/>
          <p:nvPr/>
        </p:nvSpPr>
        <p:spPr>
          <a:xfrm>
            <a:off x="307795" y="5006052"/>
            <a:ext cx="118083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ready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75" name="d46">
            <a:hlinkClick r:id="" action="ppaction://macro?name=WrongWord"/>
          </p:cNvPr>
          <p:cNvSpPr txBox="1"/>
          <p:nvPr/>
        </p:nvSpPr>
        <p:spPr>
          <a:xfrm>
            <a:off x="820941" y="5685839"/>
            <a:ext cx="656971" cy="52322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2060"/>
                </a:solidFill>
                <a:latin typeface="Comic Sans MS" panose="030F0702030302020204" pitchFamily="66" charset="0"/>
              </a:rPr>
              <a:t>we</a:t>
            </a:r>
            <a:endParaRPr lang="en-GB" sz="2800" b="1" dirty="0">
              <a:solidFill>
                <a:srgbClr val="002060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WhoopsMessage"/>
          <p:cNvSpPr/>
          <p:nvPr/>
        </p:nvSpPr>
        <p:spPr>
          <a:xfrm>
            <a:off x="200415" y="411651"/>
            <a:ext cx="6200385" cy="5981837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smtClean="0">
                <a:solidFill>
                  <a:schemeClr val="bg1"/>
                </a:solidFill>
                <a:latin typeface="Comic Sans MS" panose="030F0702030302020204" pitchFamily="66" charset="0"/>
              </a:rPr>
              <a:t>Whoops! Wrong word! Now you have to lose a raven. Click the red button.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80" name="WinMessage" hidden="1"/>
          <p:cNvSpPr/>
          <p:nvPr/>
        </p:nvSpPr>
        <p:spPr>
          <a:xfrm>
            <a:off x="201600" y="410400"/>
            <a:ext cx="6200385" cy="5981837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Well done!</a:t>
            </a:r>
          </a:p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You have completed the verse! </a:t>
            </a:r>
            <a:r>
              <a:rPr lang="en-GB" sz="5400" b="1" dirty="0">
                <a:solidFill>
                  <a:schemeClr val="bg1"/>
                </a:solidFill>
                <a:latin typeface="Comic Sans MS" panose="030F0702030302020204" pitchFamily="66" charset="0"/>
              </a:rPr>
              <a:t>F</a:t>
            </a:r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ind it at Philippians 4:19.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481" name="LoseMessage" hidden="1"/>
          <p:cNvSpPr/>
          <p:nvPr/>
        </p:nvSpPr>
        <p:spPr>
          <a:xfrm>
            <a:off x="201600" y="410400"/>
            <a:ext cx="6200385" cy="5981837"/>
          </a:xfrm>
          <a:prstGeom prst="roundRect">
            <a:avLst/>
          </a:prstGeom>
          <a:gradFill flip="none" rotWithShape="1">
            <a:gsLst>
              <a:gs pos="34000">
                <a:srgbClr val="FF9900">
                  <a:shade val="30000"/>
                  <a:satMod val="115000"/>
                </a:srgbClr>
              </a:gs>
              <a:gs pos="77000">
                <a:srgbClr val="FF9900">
                  <a:shade val="67500"/>
                  <a:satMod val="115000"/>
                </a:srgbClr>
              </a:gs>
              <a:gs pos="100000">
                <a:srgbClr val="FF990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Oh dear, you lose!</a:t>
            </a:r>
          </a:p>
          <a:p>
            <a:pPr algn="ctr"/>
            <a:r>
              <a:rPr lang="en-GB" sz="5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Click the green button to start again.</a:t>
            </a:r>
            <a:endParaRPr lang="en-GB" sz="54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Sound2">
            <a:hlinkClick r:id="" action="ppaction://noaction" highlightClick="1">
              <a:snd r:embed="rId11" name="CawSound1.wav"/>
            </a:hlinkClick>
          </p:cNvPr>
          <p:cNvSpPr/>
          <p:nvPr/>
        </p:nvSpPr>
        <p:spPr>
          <a:xfrm>
            <a:off x="-768733" y="372983"/>
            <a:ext cx="752354" cy="853238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Sound3">
            <a:hlinkClick r:id="" action="ppaction://noaction" highlightClick="1">
              <a:snd r:embed="rId12" name="CawSound2.wav"/>
            </a:hlinkClick>
          </p:cNvPr>
          <p:cNvSpPr/>
          <p:nvPr/>
        </p:nvSpPr>
        <p:spPr>
          <a:xfrm>
            <a:off x="-797678" y="1487831"/>
            <a:ext cx="769997" cy="714179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Sound4">
            <a:hlinkClick r:id="" action="ppaction://noaction" highlightClick="1">
              <a:snd r:embed="rId13" name="CawSound3.wav"/>
            </a:hlinkClick>
          </p:cNvPr>
          <p:cNvSpPr/>
          <p:nvPr/>
        </p:nvSpPr>
        <p:spPr>
          <a:xfrm>
            <a:off x="-797678" y="2431552"/>
            <a:ext cx="769997" cy="79946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ound5">
            <a:hlinkClick r:id="" action="ppaction://noaction" highlightClick="1">
              <a:snd r:embed="rId14" name="BangSound.wav"/>
            </a:hlinkClick>
          </p:cNvPr>
          <p:cNvSpPr/>
          <p:nvPr/>
        </p:nvSpPr>
        <p:spPr>
          <a:xfrm>
            <a:off x="-797678" y="3402570"/>
            <a:ext cx="769997" cy="826215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RedButton">
            <a:hlinkClick r:id="" action="ppaction://macro?name=LoseRaven" highlightClick="1"/>
          </p:cNvPr>
          <p:cNvSpPr/>
          <p:nvPr/>
        </p:nvSpPr>
        <p:spPr>
          <a:xfrm>
            <a:off x="9022026" y="6172553"/>
            <a:ext cx="583163" cy="545618"/>
          </a:xfrm>
          <a:prstGeom prst="actionButtonBlank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2" name="RestartButton" hidden="1">
            <a:hlinkClick r:id="" action="ppaction://macro?name=StartButton" highlightClick="1"/>
          </p:cNvPr>
          <p:cNvSpPr/>
          <p:nvPr/>
        </p:nvSpPr>
        <p:spPr>
          <a:xfrm>
            <a:off x="9014400" y="6166800"/>
            <a:ext cx="603015" cy="576875"/>
          </a:xfrm>
          <a:prstGeom prst="actionButtonBlank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92" name="ra0red"/>
          <p:cNvGrpSpPr>
            <a:grpSpLocks noChangeAspect="1"/>
          </p:cNvGrpSpPr>
          <p:nvPr/>
        </p:nvGrpSpPr>
        <p:grpSpPr>
          <a:xfrm>
            <a:off x="6840000" y="4464000"/>
            <a:ext cx="913882" cy="1615905"/>
            <a:chOff x="3050230" y="636608"/>
            <a:chExt cx="2713362" cy="4797704"/>
          </a:xfrm>
        </p:grpSpPr>
        <p:sp>
          <p:nvSpPr>
            <p:cNvPr id="493" name="Freeform 492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4" name="Freeform 493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5" name="Trapezoid 494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accent2"/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6" name="Oval 495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7" name="Oval 496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  <a:solidFill>
              <a:srgbClr val="FF0000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8" name="Oval 497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9" name="Oval 498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0" name="Isosceles Triangle 499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  <a:solidFill>
              <a:srgbClr val="FF9999"/>
            </a:solidFill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1" name="Oval 500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2" name="Oval 501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84" name="ra00"/>
          <p:cNvGrpSpPr>
            <a:grpSpLocks noChangeAspect="1"/>
          </p:cNvGrpSpPr>
          <p:nvPr/>
        </p:nvGrpSpPr>
        <p:grpSpPr>
          <a:xfrm>
            <a:off x="6840000" y="4464000"/>
            <a:ext cx="913882" cy="1615905"/>
            <a:chOff x="3050230" y="636608"/>
            <a:chExt cx="2713362" cy="4797704"/>
          </a:xfrm>
        </p:grpSpPr>
        <p:sp>
          <p:nvSpPr>
            <p:cNvPr id="432" name="Freeform 431"/>
            <p:cNvSpPr/>
            <p:nvPr/>
          </p:nvSpPr>
          <p:spPr>
            <a:xfrm flipH="1">
              <a:off x="4867155" y="2342591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3" name="Freeform 482"/>
            <p:cNvSpPr/>
            <p:nvPr/>
          </p:nvSpPr>
          <p:spPr>
            <a:xfrm>
              <a:off x="3050230" y="2395959"/>
              <a:ext cx="896437" cy="2248054"/>
            </a:xfrm>
            <a:custGeom>
              <a:avLst/>
              <a:gdLst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0 h 2199190"/>
                <a:gd name="connsiteX1" fmla="*/ 544010 w 879676"/>
                <a:gd name="connsiteY1" fmla="*/ 162045 h 2199190"/>
                <a:gd name="connsiteX2" fmla="*/ 173620 w 879676"/>
                <a:gd name="connsiteY2" fmla="*/ 983848 h 2199190"/>
                <a:gd name="connsiteX3" fmla="*/ 11575 w 879676"/>
                <a:gd name="connsiteY3" fmla="*/ 1574157 h 2199190"/>
                <a:gd name="connsiteX4" fmla="*/ 0 w 879676"/>
                <a:gd name="connsiteY4" fmla="*/ 2199190 h 2199190"/>
                <a:gd name="connsiteX5" fmla="*/ 185195 w 879676"/>
                <a:gd name="connsiteY5" fmla="*/ 1782501 h 2199190"/>
                <a:gd name="connsiteX6" fmla="*/ 544010 w 879676"/>
                <a:gd name="connsiteY6" fmla="*/ 1180618 h 2199190"/>
                <a:gd name="connsiteX7" fmla="*/ 810228 w 879676"/>
                <a:gd name="connsiteY7" fmla="*/ 879676 h 2199190"/>
                <a:gd name="connsiteX8" fmla="*/ 879676 w 879676"/>
                <a:gd name="connsiteY8" fmla="*/ 0 h 2199190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79676 w 879676"/>
                <a:gd name="connsiteY0" fmla="*/ 48864 h 2248054"/>
                <a:gd name="connsiteX1" fmla="*/ 544010 w 879676"/>
                <a:gd name="connsiteY1" fmla="*/ 210909 h 2248054"/>
                <a:gd name="connsiteX2" fmla="*/ 173620 w 879676"/>
                <a:gd name="connsiteY2" fmla="*/ 1032712 h 2248054"/>
                <a:gd name="connsiteX3" fmla="*/ 11575 w 879676"/>
                <a:gd name="connsiteY3" fmla="*/ 1623021 h 2248054"/>
                <a:gd name="connsiteX4" fmla="*/ 0 w 879676"/>
                <a:gd name="connsiteY4" fmla="*/ 2248054 h 2248054"/>
                <a:gd name="connsiteX5" fmla="*/ 185195 w 879676"/>
                <a:gd name="connsiteY5" fmla="*/ 1831365 h 2248054"/>
                <a:gd name="connsiteX6" fmla="*/ 544010 w 879676"/>
                <a:gd name="connsiteY6" fmla="*/ 1229482 h 2248054"/>
                <a:gd name="connsiteX7" fmla="*/ 810228 w 879676"/>
                <a:gd name="connsiteY7" fmla="*/ 928540 h 2248054"/>
                <a:gd name="connsiteX8" fmla="*/ 879676 w 879676"/>
                <a:gd name="connsiteY8" fmla="*/ 48864 h 2248054"/>
                <a:gd name="connsiteX0" fmla="*/ 896437 w 896437"/>
                <a:gd name="connsiteY0" fmla="*/ 48864 h 2248054"/>
                <a:gd name="connsiteX1" fmla="*/ 560771 w 896437"/>
                <a:gd name="connsiteY1" fmla="*/ 210909 h 2248054"/>
                <a:gd name="connsiteX2" fmla="*/ 190381 w 896437"/>
                <a:gd name="connsiteY2" fmla="*/ 1032712 h 2248054"/>
                <a:gd name="connsiteX3" fmla="*/ 28336 w 896437"/>
                <a:gd name="connsiteY3" fmla="*/ 1623021 h 2248054"/>
                <a:gd name="connsiteX4" fmla="*/ 16761 w 896437"/>
                <a:gd name="connsiteY4" fmla="*/ 2248054 h 2248054"/>
                <a:gd name="connsiteX5" fmla="*/ 201956 w 896437"/>
                <a:gd name="connsiteY5" fmla="*/ 1831365 h 2248054"/>
                <a:gd name="connsiteX6" fmla="*/ 560771 w 896437"/>
                <a:gd name="connsiteY6" fmla="*/ 1229482 h 2248054"/>
                <a:gd name="connsiteX7" fmla="*/ 826989 w 896437"/>
                <a:gd name="connsiteY7" fmla="*/ 928540 h 2248054"/>
                <a:gd name="connsiteX8" fmla="*/ 896437 w 896437"/>
                <a:gd name="connsiteY8" fmla="*/ 48864 h 22480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96437" h="2248054">
                  <a:moveTo>
                    <a:pt x="896437" y="48864"/>
                  </a:moveTo>
                  <a:cubicBezTo>
                    <a:pt x="852067" y="-70741"/>
                    <a:pt x="678447" y="46934"/>
                    <a:pt x="560771" y="210909"/>
                  </a:cubicBezTo>
                  <a:cubicBezTo>
                    <a:pt x="443095" y="374884"/>
                    <a:pt x="279120" y="797360"/>
                    <a:pt x="190381" y="1032712"/>
                  </a:cubicBezTo>
                  <a:cubicBezTo>
                    <a:pt x="101642" y="1268064"/>
                    <a:pt x="57273" y="1420464"/>
                    <a:pt x="28336" y="1623021"/>
                  </a:cubicBezTo>
                  <a:cubicBezTo>
                    <a:pt x="-601" y="1825578"/>
                    <a:pt x="-12176" y="2213330"/>
                    <a:pt x="16761" y="2248054"/>
                  </a:cubicBezTo>
                  <a:lnTo>
                    <a:pt x="201956" y="1831365"/>
                  </a:lnTo>
                  <a:lnTo>
                    <a:pt x="560771" y="1229482"/>
                  </a:lnTo>
                  <a:lnTo>
                    <a:pt x="826989" y="928540"/>
                  </a:lnTo>
                  <a:lnTo>
                    <a:pt x="896437" y="4886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4" name="Trapezoid 483"/>
            <p:cNvSpPr/>
            <p:nvPr/>
          </p:nvSpPr>
          <p:spPr>
            <a:xfrm>
              <a:off x="3579470" y="3408742"/>
              <a:ext cx="1765139" cy="2025570"/>
            </a:xfrm>
            <a:prstGeom prst="trapezoid">
              <a:avLst>
                <a:gd name="adj" fmla="val 50000"/>
              </a:avLst>
            </a:prstGeom>
            <a:solidFill>
              <a:schemeClr val="tx1">
                <a:lumMod val="65000"/>
                <a:lumOff val="35000"/>
              </a:schemeClr>
            </a:solidFill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5" name="Oval 484"/>
            <p:cNvSpPr/>
            <p:nvPr/>
          </p:nvSpPr>
          <p:spPr>
            <a:xfrm>
              <a:off x="3692324" y="2025570"/>
              <a:ext cx="1458410" cy="2511706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6" name="Oval 485"/>
            <p:cNvSpPr/>
            <p:nvPr/>
          </p:nvSpPr>
          <p:spPr>
            <a:xfrm>
              <a:off x="3391382" y="636608"/>
              <a:ext cx="2141317" cy="1759351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7" name="Oval 486"/>
            <p:cNvSpPr/>
            <p:nvPr/>
          </p:nvSpPr>
          <p:spPr>
            <a:xfrm>
              <a:off x="3692324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8" name="Oval 487"/>
            <p:cNvSpPr/>
            <p:nvPr/>
          </p:nvSpPr>
          <p:spPr>
            <a:xfrm>
              <a:off x="4560426" y="949124"/>
              <a:ext cx="613458" cy="555585"/>
            </a:xfrm>
            <a:prstGeom prst="ellipse">
              <a:avLst/>
            </a:prstGeom>
            <a:solidFill>
              <a:schemeClr val="bg2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9" name="Isosceles Triangle 488"/>
            <p:cNvSpPr/>
            <p:nvPr/>
          </p:nvSpPr>
          <p:spPr>
            <a:xfrm rot="10800000">
              <a:off x="4109012" y="1649391"/>
              <a:ext cx="706056" cy="2118167"/>
            </a:xfrm>
            <a:prstGeom prst="triangle">
              <a:avLst/>
            </a:prstGeom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0" name="Oval 489"/>
            <p:cNvSpPr/>
            <p:nvPr/>
          </p:nvSpPr>
          <p:spPr>
            <a:xfrm>
              <a:off x="3854370" y="1226916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1" name="Oval 490"/>
            <p:cNvSpPr/>
            <p:nvPr/>
          </p:nvSpPr>
          <p:spPr>
            <a:xfrm>
              <a:off x="4739834" y="1226915"/>
              <a:ext cx="254642" cy="228599"/>
            </a:xfrm>
            <a:prstGeom prst="ellipse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1" name="Rectangle 170"/>
          <p:cNvSpPr/>
          <p:nvPr/>
        </p:nvSpPr>
        <p:spPr>
          <a:xfrm>
            <a:off x="6738152" y="5792362"/>
            <a:ext cx="5174153" cy="190010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08" name="ra0bang"/>
          <p:cNvGrpSpPr>
            <a:grpSpLocks noChangeAspect="1"/>
          </p:cNvGrpSpPr>
          <p:nvPr/>
        </p:nvGrpSpPr>
        <p:grpSpPr>
          <a:xfrm>
            <a:off x="5251552" y="2432110"/>
            <a:ext cx="3955891" cy="5195620"/>
            <a:chOff x="7610855" y="191048"/>
            <a:chExt cx="3955891" cy="5195620"/>
          </a:xfrm>
          <a:gradFill flip="none" rotWithShape="1">
            <a:gsLst>
              <a:gs pos="7000">
                <a:srgbClr val="FFC000"/>
              </a:gs>
              <a:gs pos="40000">
                <a:srgbClr val="FF0000"/>
              </a:gs>
            </a:gsLst>
            <a:path path="circle">
              <a:fillToRect l="50000" t="50000" r="50000" b="50000"/>
            </a:path>
            <a:tileRect/>
          </a:gradFill>
        </p:grpSpPr>
        <p:sp>
          <p:nvSpPr>
            <p:cNvPr id="253" name="Explosion 1 252"/>
            <p:cNvSpPr/>
            <p:nvPr/>
          </p:nvSpPr>
          <p:spPr>
            <a:xfrm>
              <a:off x="8370028" y="695351"/>
              <a:ext cx="2539175" cy="4510741"/>
            </a:xfrm>
            <a:prstGeom prst="irregularSeal1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4" name="Moon 253"/>
            <p:cNvSpPr/>
            <p:nvPr/>
          </p:nvSpPr>
          <p:spPr>
            <a:xfrm>
              <a:off x="8684526" y="462941"/>
              <a:ext cx="238494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5" name="Moon 254"/>
            <p:cNvSpPr/>
            <p:nvPr/>
          </p:nvSpPr>
          <p:spPr>
            <a:xfrm rot="18503628">
              <a:off x="7959105" y="1485529"/>
              <a:ext cx="127404" cy="48119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6" name="Moon 255"/>
            <p:cNvSpPr/>
            <p:nvPr/>
          </p:nvSpPr>
          <p:spPr>
            <a:xfrm rot="15941046">
              <a:off x="7828733" y="2785527"/>
              <a:ext cx="20515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7" name="Moon 256"/>
            <p:cNvSpPr/>
            <p:nvPr/>
          </p:nvSpPr>
          <p:spPr>
            <a:xfrm rot="1646763">
              <a:off x="8361115" y="3942950"/>
              <a:ext cx="18098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8" name="Moon 257"/>
            <p:cNvSpPr/>
            <p:nvPr/>
          </p:nvSpPr>
          <p:spPr>
            <a:xfrm rot="1009691">
              <a:off x="8835209" y="4648906"/>
              <a:ext cx="238494" cy="365192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9" name="Moon 258"/>
            <p:cNvSpPr/>
            <p:nvPr/>
          </p:nvSpPr>
          <p:spPr>
            <a:xfrm flipH="1">
              <a:off x="9784079" y="191048"/>
              <a:ext cx="202245" cy="543785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0" name="Moon 259"/>
            <p:cNvSpPr/>
            <p:nvPr/>
          </p:nvSpPr>
          <p:spPr>
            <a:xfrm rot="3342530">
              <a:off x="10556606" y="693441"/>
              <a:ext cx="238494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1" name="Moon 260"/>
            <p:cNvSpPr/>
            <p:nvPr/>
          </p:nvSpPr>
          <p:spPr>
            <a:xfrm rot="3693442">
              <a:off x="10908618" y="1631994"/>
              <a:ext cx="98905" cy="527868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2" name="Moon 261"/>
            <p:cNvSpPr/>
            <p:nvPr/>
          </p:nvSpPr>
          <p:spPr>
            <a:xfrm rot="15452231">
              <a:off x="11192931" y="2525197"/>
              <a:ext cx="238494" cy="509137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3" name="Moon 262"/>
            <p:cNvSpPr/>
            <p:nvPr/>
          </p:nvSpPr>
          <p:spPr>
            <a:xfrm rot="18335823">
              <a:off x="10789956" y="3815719"/>
              <a:ext cx="238494" cy="646150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4" name="Moon 263"/>
            <p:cNvSpPr/>
            <p:nvPr/>
          </p:nvSpPr>
          <p:spPr>
            <a:xfrm rot="9446583">
              <a:off x="10342153" y="4632400"/>
              <a:ext cx="180988" cy="640914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5" name="Moon 264"/>
            <p:cNvSpPr/>
            <p:nvPr/>
          </p:nvSpPr>
          <p:spPr>
            <a:xfrm rot="20850926">
              <a:off x="9719357" y="4922433"/>
              <a:ext cx="103311" cy="464235"/>
            </a:xfrm>
            <a:prstGeom prst="moon">
              <a:avLst/>
            </a:prstGeom>
            <a:solidFill>
              <a:schemeClr val="tx1"/>
            </a:solidFill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Action Button: Sound 1">
            <a:hlinkClick r:id="" action="ppaction://noaction" highlightClick="1">
              <a:snd r:embed="rId4" name="Uh_UhSound.wav"/>
            </a:hlinkClick>
          </p:cNvPr>
          <p:cNvSpPr/>
          <p:nvPr/>
        </p:nvSpPr>
        <p:spPr>
          <a:xfrm>
            <a:off x="-797678" y="4464000"/>
            <a:ext cx="769997" cy="728202"/>
          </a:xfrm>
          <a:prstGeom prst="actionButtonSoun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396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-1.85185E-6 C 0.01823 -0.01412 0.03567 -0.02801 0.05482 -0.04004 C 0.0737 -0.05208 0.10065 -0.06782 0.11445 -0.07268 C 0.14049 -0.08379 0.17956 -0.09815 0.21041 -0.10741 C 0.24114 -0.11643 0.27161 -0.12384 0.29961 -0.12754 C 0.32747 -0.13102 0.35338 -0.13102 0.37812 -0.12847 C 0.40195 -0.12592 0.42278 -0.09884 0.44075 -0.09166 " pathEditMode="relative" rAng="0" ptsTypes="AAAAAAA">
                                      <p:cBhvr>
                                        <p:cTn id="6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31" y="-65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"/>
                                            </p:cond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5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7 4.81481E-6 C 0.01042 -0.02894 0.01107 -0.04098 0.0319 -0.08496 C 0.05234 -0.12871 0.09401 -0.20996 0.12383 -0.26505 C 0.15339 -0.32038 0.19102 -0.38403 0.20951 -0.41621 C 0.24063 -0.4625 0.27943 -0.51227 0.31094 -0.54213 C 0.33802 -0.56899 0.37031 -0.58727 0.39844 -0.59538 C 0.43177 -0.60278 0.45794 -0.58936 0.47956 -0.58635 C 0.49023 -0.57987 0.5263 -0.56968 0.5375 -0.56389 " pathEditMode="relative" rAng="0" ptsTypes="AAAAAAAA">
                                      <p:cBhvr>
                                        <p:cTn id="20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875" y="-2988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"/>
                                            </p:cond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9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92 L 0.05846 -0.01921 C 0.08984 -0.02523 0.14544 -0.0375 0.19153 -0.04352 C 0.23776 -0.04954 0.28802 -0.05463 0.33632 -0.05625 C 0.3888 -0.05301 0.44323 -0.05856 0.49583 -0.05532 C 0.55026 -0.0537 0.62031 -0.05231 0.66523 -0.04653 C 0.71002 -0.03981 0.7414 -0.03657 0.76471 -0.01458 C 0.78789 0.00741 0.79843 0.06181 0.80546 0.08542 C 0.8138 0.13079 0.82109 0.21343 0.81471 0.25903 C 0.80833 0.30463 0.80104 0.33195 0.76757 0.35949 C 0.73398 0.38704 0.66901 0.41389 0.61354 0.42477 C 0.55768 0.43565 0.48841 0.43658 0.43307 0.42477 C 0.37734 0.41273 0.31901 0.3831 0.28164 0.35301 C 0.24401 0.32292 0.222 0.26366 0.20755 0.24421 C 0.18554 0.20394 0.1638 0.1588 0.14062 0.12616 C 0.1177 0.09884 0.08164 0.06783 0.06276 0.04167 L 4.16667E-6 -0.00092 Z " pathEditMode="relative" rAng="0" ptsTypes="AAAAAAAAAAAAAAAAA">
                                      <p:cBhvr>
                                        <p:cTn id="34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59" y="18935"/>
                                    </p:animMotion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8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0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50" autoRev="1" fill="remove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3.7037E-6 L 0.06211 -0.08078 C 0.08268 -0.10324 0.10352 -0.12986 0.12448 -0.15208 C 0.14414 -0.17708 0.17656 -0.22176 0.19623 -0.24583 C 0.22005 -0.27268 0.26693 -0.32939 0.30143 -0.35463 C 0.33581 -0.38009 0.37253 -0.3956 0.40274 -0.39768 C 0.42018 -0.39051 0.44453 -0.38634 0.46263 -0.37893 " pathEditMode="relative" rAng="0" ptsTypes="AAAAAAA">
                                      <p:cBhvr>
                                        <p:cTn id="50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25" y="-19884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5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6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3"/>
                                            </p:cond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5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59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60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1" fill="hold">
                      <p:stCondLst>
                        <p:cond delay="0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0.00046 C 0.01862 -0.06482 0.04922 -0.20278 0.08958 -0.30532 C 0.12369 -0.37894 0.20156 -0.54421 0.24258 -0.61944 C 0.26992 -0.67037 0.30299 -0.72755 0.33528 -0.75718 C 0.36692 -0.78079 0.40091 -0.80347 0.43619 -0.80347 C 0.47122 -0.80347 0.52565 -0.75972 0.54466 -0.75857 " pathEditMode="relative" rAng="0" ptsTypes="AAAAAA">
                                      <p:cBhvr>
                                        <p:cTn id="64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227" y="-40162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67"/>
                                            </p:cond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3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2.22222E-6 C 0.01029 -0.02963 0.01068 -0.04144 0.03177 -0.08542 C 0.05221 -0.12963 0.09375 -0.21065 0.12357 -0.26621 C 0.15325 -0.3213 0.19075 -0.38496 0.20937 -0.41713 C 0.24036 -0.46343 0.29427 -0.53773 0.3457 -0.57222 C 0.39687 -0.60672 0.48815 -0.61597 0.51627 -0.62408 C 0.54948 -0.63148 0.68489 -0.60972 0.70664 -0.60672 C 0.71758 -0.60023 0.80833 -0.56922 0.8194 -0.56343 " pathEditMode="relative" rAng="0" ptsTypes="AAAAAAAA">
                                      <p:cBhvr>
                                        <p:cTn id="78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964" y="-31273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81"/>
                                            </p:cond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87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88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9" fill="hold">
                      <p:stCondLst>
                        <p:cond delay="0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0833E-6 -0.00069 C 0.01771 -0.01527 0.08346 -0.05578 0.13906 -0.07175 C 0.18021 -0.0875 0.20989 -0.09305 0.24635 -0.09444 C 0.28294 -0.0956 0.32734 -0.0949 0.35833 -0.07939 C 0.38437 -0.09004 0.41992 -0.02638 0.43268 0.01551 C 0.44557 0.05741 0.4487 0.12963 0.43515 0.17153 C 0.42161 0.21436 0.3431 0.2625 0.36797 0.26505 C 0.33268 0.26505 0.25026 0.26505 0.21523 0.23426 C 0.17968 0.20371 0.1612 0.1213 0.14179 0.10556 " pathEditMode="relative" rAng="0" ptsTypes="AAAAAAAAA">
                                      <p:cBhvr>
                                        <p:cTn id="92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201" y="8588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6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7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8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9" dur="250" autoRev="1" fill="remove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95"/>
                                            </p:cond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00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01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00023 C 0.00938 -0.03079 0.08763 -0.04097 0.10872 -0.08472 C 0.16237 -0.13241 0.27435 -0.21482 0.33307 -0.27431 C 0.39193 -0.33403 0.43438 -0.3794 0.46146 -0.44282 C 0.4793 -0.49259 0.50339 -0.60903 0.48451 -0.66551 C 0.46523 -0.72199 0.38047 -0.77269 0.34675 -0.78148 C 0.30195 -0.78588 0.24909 -0.64977 0.22708 -0.65 " pathEditMode="relative" rAng="0" ptsTypes="AAAAAAA">
                                      <p:cBhvr>
                                        <p:cTn id="10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70" y="-39074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0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1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2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3" dur="250" autoRev="1" fill="remove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09"/>
                                            </p:cond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15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9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16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7" fill="hold">
                      <p:stCondLst>
                        <p:cond delay="0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24 C 0.01042 -0.02987 0.01094 -0.04283 0.03151 -0.08542 C 0.05209 -0.12894 0.09375 -0.21065 0.12318 -0.26551 C 0.153 -0.32084 0.19076 -0.38496 0.20899 -0.4169 C 0.24037 -0.46343 0.27904 -0.51297 0.31068 -0.5426 C 0.33789 -0.56991 0.34636 -0.56991 0.37435 -0.57755 C 0.39753 -0.575 0.43542 -0.57477 0.45925 -0.55255 C 0.48321 -0.5294 0.50795 -0.46528 0.51953 -0.45348 " pathEditMode="relative" rAng="0" ptsTypes="AAAAAAAA">
                                      <p:cBhvr>
                                        <p:cTn id="120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77" y="-28866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23"/>
                                            </p:cond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2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29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0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0.00023 C 0.01796 -0.01458 0.07903 -0.06944 0.11666 -0.07477 C 0.15442 -0.08056 0.18997 -0.09444 0.22578 -0.03449 C 0.26132 0.02523 0.29843 0.22639 0.3306 0.28333 C 0.36211 0.33287 0.40599 0.31458 0.43281 0.30463 C 0.46484 0.27523 0.50403 0.14745 0.52278 0.10625 " pathEditMode="relative" rAng="0" ptsTypes="AAAAAA">
                                      <p:cBhvr>
                                        <p:cTn id="134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33" y="11829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8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39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40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1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37"/>
                                            </p:cond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4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43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44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5" fill="hold">
                      <p:stCondLst>
                        <p:cond delay="0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0.00023 C 0.03282 -0.0169 0.16537 -0.03959 0.22175 -0.06667 C 0.27839 -0.09445 0.31211 -0.13635 0.33842 -0.16621 C 0.36237 -0.1963 0.38789 -0.21297 0.39401 -0.24051 C 0.4 -0.2676 0.40026 -0.30255 0.37487 -0.3301 C 0.36576 -0.34954 0.36901 -0.35556 0.34753 -0.36852 C 0.32605 -0.38148 0.28125 -0.39352 0.2461 -0.40811 C 0.20795 -0.43496 0.14519 -0.43218 0.12839 -0.44329 " pathEditMode="relative" rAng="0" ptsTypes="AAAAAAAA">
                                      <p:cBhvr>
                                        <p:cTn id="148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870" y="-22153"/>
                                    </p:animMotion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52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53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4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5" dur="250" autoRev="1" fill="remove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51"/>
                                            </p:cond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5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57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23 C 0.03177 -0.0169 0.15156 -0.02709 0.22318 -0.04977 C 0.29492 -0.07338 0.40443 -0.10857 0.43073 -0.13843 C 0.475 -0.16042 0.48516 -0.16528 0.50612 -0.18473 C 0.52709 -0.20417 0.55078 -0.22709 0.55638 -0.25486 C 0.57578 -0.28982 0.54466 -0.33936 0.51927 -0.36621 C 0.51016 -0.38565 0.49753 -0.40209 0.45404 -0.41158 C 0.39089 -0.42709 0.41029 -0.43449 0.3431 -0.44329 " pathEditMode="relative" rAng="0" ptsTypes="AAAAAAAA">
                                      <p:cBhvr>
                                        <p:cTn id="162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125" y="-22153"/>
                                    </p:animMotion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6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67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68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9" dur="250" autoRev="1" fill="remove"/>
                                        <p:tgtEl>
                                          <p:spTgt spid="4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65"/>
                                            </p:cond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70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7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125E-6 -2.59259E-6 C 0.00976 -0.02893 0.0108 -0.0412 0.03151 -0.08495 C 0.05182 -0.1287 0.09336 -0.20995 0.12343 -0.26504 C 0.15312 -0.32037 0.19062 -0.38403 0.20898 -0.4162 C 0.2401 -0.4625 0.27916 -0.51227 0.31028 -0.54213 C 0.3375 -0.56898 0.36966 -0.58727 0.39778 -0.59537 C 0.43086 -0.60278 0.45703 -0.58935 0.47877 -0.58634 C 0.49961 -0.57361 0.52265 -0.56203 0.5388 -0.53796 C 0.55481 -0.51412 0.56627 -0.45532 0.57526 -0.44236 " pathEditMode="relative" rAng="0" ptsTypes="AAAAAAAAA">
                                      <p:cBhvr>
                                        <p:cTn id="17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63" y="-29884"/>
                                    </p:animMotion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0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81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82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3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79"/>
                                            </p:cond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8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85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0 C 0.02071 -0.02801 0.03464 -0.07593 0.05534 -0.10324 C 0.07566 -0.12546 0.09714 -0.17384 0.11862 -0.19583 C 0.13816 -0.2213 0.175 -0.26574 0.1948 -0.29051 C 0.21719 -0.31319 0.23672 -0.33403 0.25912 -0.33866 C 0.28151 -0.34329 0.3073 -0.34074 0.32943 -0.31875 C 0.36185 -0.30417 0.37539 -0.16713 0.39141 -0.15972 " pathEditMode="relative" rAng="0" ptsTypes="AAAAAAA">
                                      <p:cBhvr>
                                        <p:cTn id="190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70" y="-17037"/>
                                    </p:animMotion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4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95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96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7" dur="250" autoRev="1" fill="remove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193"/>
                                            </p:cond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98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199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pu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200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1" fill="hold">
                      <p:stCondLst>
                        <p:cond delay="0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-1.11111E-6 C 0.01666 -0.01597 0.0362 -0.04352 0.05612 -0.06713 C 0.07617 -0.09074 0.10625 -0.13727 0.11979 -0.1419 C 0.14596 -0.15301 0.17643 -0.18588 0.21289 -0.19907 C 0.24948 -0.21204 0.30234 -0.24259 0.33867 -0.2206 C 0.3638 -0.21204 0.3625 -0.19051 0.38411 -0.1662 C 0.4056 -0.14213 0.42409 -0.06829 0.43593 -0.05509 " pathEditMode="relative" rAng="0" ptsTypes="AAAAAAA">
                                      <p:cBhvr>
                                        <p:cTn id="204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97" y="-11412"/>
                                    </p:animMotion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8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09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10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1" dur="250" autoRev="1" fill="remove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07"/>
                                            </p:cond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12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13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14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5" fill="hold">
                      <p:stCondLst>
                        <p:cond delay="0"/>
                      </p:stCondLst>
                      <p:childTnLst>
                        <p:par>
                          <p:cTn id="216" fill="hold">
                            <p:stCondLst>
                              <p:cond delay="0"/>
                            </p:stCondLst>
                            <p:childTnLst>
                              <p:par>
                                <p:cTn id="217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1.11111E-6 C 0.01016 -0.03032 0.01068 -0.04282 0.03177 -0.08588 C 0.05222 -0.13009 0.09362 -0.21157 0.12344 -0.26643 C 0.153 -0.32176 0.19089 -0.38542 0.20886 -0.41759 C 0.24558 -0.45046 0.29792 -0.49537 0.34531 -0.50509 C 0.39271 -0.51481 0.453 -0.50324 0.49128 -0.47592 C 0.52722 -0.44305 0.55235 -0.36852 0.57331 -0.31366 C 0.59427 -0.25856 0.60781 -0.17384 0.61719 -0.14699 " pathEditMode="relative" rAng="0" ptsTypes="AAAAAAAA">
                                      <p:cBhvr>
                                        <p:cTn id="21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59" y="-25417"/>
                                    </p:animMotion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22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23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4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5" dur="250" autoRev="1" fill="remove"/>
                                        <p:tgtEl>
                                          <p:spTgt spid="4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21"/>
                                            </p:cond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26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27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2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9" fill="hold">
                      <p:stCondLst>
                        <p:cond delay="0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54167E-6 -0.00092 C 0.0181 -0.01504 0.03555 -0.02893 0.05443 -0.04097 C 0.07331 -0.05301 0.10052 -0.06875 0.11446 -0.07361 C 0.1405 -0.08472 0.1793 -0.10578 0.21016 -0.11504 C 0.2405 -0.12407 0.26771 -0.12777 0.29935 -0.12847 C 0.33086 -0.12916 0.375 -0.12199 0.39974 -0.11944 C 0.42956 -0.09953 0.46368 -0.07314 0.4987 -0.02939 C 0.53386 0.01459 0.56967 0.10996 0.58789 0.13449 " pathEditMode="relative" rAng="0" ptsTypes="AAAAAAAA">
                                      <p:cBhvr>
                                        <p:cTn id="232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388" y="394"/>
                                    </p:animMotion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36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37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38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9" dur="250" autoRev="1" fill="remove"/>
                                        <p:tgtEl>
                                          <p:spTgt spid="4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35"/>
                                            </p:cond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40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41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1.48148E-6 C 0.0155 -0.01736 0.03607 -0.04468 0.05586 -0.06875 C 0.07526 -0.09213 0.10534 -0.13889 0.11953 -0.14352 C 0.14584 -0.15463 0.17383 -0.19954 0.2099 -0.22269 C 0.24558 -0.2456 0.28841 -0.27685 0.3349 -0.28125 C 0.38125 -0.28565 0.43802 -0.26343 0.4888 -0.24954 C 0.53386 -0.23357 0.61354 -0.16088 0.63998 -0.15116 " pathEditMode="relative" rAng="0" ptsTypes="AAAAAAA">
                                      <p:cBhvr>
                                        <p:cTn id="246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92" y="-14097"/>
                                    </p:animMotion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5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5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5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3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249"/>
                                            </p:cond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25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255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256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7" fill="hold">
                      <p:stCondLst>
                        <p:cond delay="0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875E-6 -0.00046 L 0.05821 -0.01875 C 0.08985 -0.02477 0.14505 -0.03704 0.19102 -0.04305 C 0.2375 -0.04907 0.28776 -0.05417 0.33581 -0.05579 C 0.38828 -0.05254 0.44271 -0.0581 0.49557 -0.05486 C 0.54974 -0.05324 0.62669 -0.06389 0.66498 -0.04606 C 0.703 -0.02847 0.71524 -0.00463 0.72513 0.05162 C 0.73529 0.10787 0.75235 0.23681 0.72722 0.31019 C 0.69362 0.33773 0.66224 0.40671 0.61315 0.42593 C 0.56406 0.44537 0.48802 0.43796 0.43255 0.42593 C 0.37682 0.41412 0.31836 0.38426 0.28112 0.35417 C 0.24349 0.32408 0.22162 0.26482 0.2069 0.24537 C 0.18516 0.20486 0.16367 0.15926 0.14024 0.12662 C 0.11758 0.09931 0.08112 0.06829 0.0625 0.04213 L -1.875E-6 -0.00046 Z " pathEditMode="relative" rAng="0" ptsTypes="AAAAAAAAAAAAAAA">
                                      <p:cBhvr>
                                        <p:cTn id="260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018" y="19120"/>
                                    </p:animMotion>
                                  </p:childTnLst>
                                </p:cTn>
                              </p:par>
                              <p:par>
                                <p:cTn id="26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64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65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66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67" dur="250" autoRev="1" fill="remove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70" presetID="1" presetClass="entr" presetSubtype="0" fill="hold" grpId="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92 L 0.05846 -0.01921 C 0.08984 -0.02523 0.14544 -0.0375 0.19153 -0.04352 C 0.23776 -0.04954 0.28802 -0.05463 0.33632 -0.05625 C 0.3888 -0.05301 0.44323 -0.05856 0.49583 -0.05532 C 0.55026 -0.0537 0.62031 -0.05231 0.66523 -0.04653 C 0.71002 -0.03981 0.7414 -0.03657 0.76471 -0.01458 C 0.78789 0.00741 0.79843 0.06181 0.80546 0.08542 C 0.8138 0.13079 0.82109 0.21343 0.81471 0.25903 C 0.80833 0.30463 0.80104 0.33195 0.76757 0.35949 C 0.73398 0.38704 0.66901 0.41389 0.61354 0.42477 C 0.55768 0.43565 0.48841 0.43658 0.43307 0.42477 C 0.37734 0.41273 0.31901 0.3831 0.28164 0.35301 C 0.24401 0.32292 0.222 0.26366 0.20755 0.24421 C 0.18554 0.20394 0.1638 0.1588 0.14062 0.12616 C 0.1177 0.09884 0.08164 0.06783 0.06276 0.04167 L 4.16667E-6 -0.00092 Z " pathEditMode="relative" rAng="0" ptsTypes="AAAAAAAAAAAAAAAAA">
                                      <p:cBhvr>
                                        <p:cTn id="276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59" y="18935"/>
                                    </p:animMotion>
                                  </p:childTnLst>
                                </p:cTn>
                              </p:par>
                              <p:par>
                                <p:cTn id="27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8" dur="2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1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82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" presetClass="entr" presetSubtype="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86" presetID="1" presetClass="entr" presetSubtype="0" fill="hold" grpId="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288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9" fill="hold">
                      <p:stCondLst>
                        <p:cond delay="0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0.00023 C 0.01914 -0.00602 0.03815 -0.025 0.05768 -0.03055 C 0.08945 -0.03657 0.15612 -0.07083 0.20546 -0.08403 C 0.25455 -0.09653 0.30442 -0.10463 0.3526 -0.10579 C 0.40468 -0.10324 0.45833 -0.10509 0.5039 -0.09375 C 0.54908 -0.08241 0.59205 -0.06227 0.62461 -0.03912 C 0.65703 -0.01713 0.68906 -0.01458 0.69908 0.0419 C 0.70664 0.07917 0.71237 0.15463 0.69765 0.20301 C 0.68294 0.25139 0.65117 0.31042 0.61067 0.33264 C 0.57031 0.35509 0.50677 0.3419 0.45481 0.33634 C 0.40286 0.33056 0.33711 0.32107 0.29987 0.29838 C 0.26197 0.27546 0.24492 0.21898 0.2302 0.19931 C 0.2082 0.1588 0.16315 0.15972 0.13971 0.12732 C 0.11718 0.09977 0.08059 0.06875 0.06184 0.04236 L 4.375E-6 -0.00023 Z " pathEditMode="relative" rAng="0" ptsTypes="AAAAAAAAAAAAAAA">
                                      <p:cBhvr>
                                        <p:cTn id="29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339" y="11991"/>
                                    </p:animMotion>
                                  </p:childTnLst>
                                </p:cTn>
                              </p:par>
                              <p:par>
                                <p:cTn id="29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4" dur="2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96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97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8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9" dur="250" autoRev="1" fill="remove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1" presetClass="entr" presetSubtype="0" fill="hold" grpId="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2" presetID="1" presetClass="entr" presetSubtype="0" fill="hold" grpId="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304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5" fill="hold">
                      <p:stCondLst>
                        <p:cond delay="0"/>
                      </p:stCondLst>
                      <p:childTnLst>
                        <p:par>
                          <p:cTn id="306" fill="hold">
                            <p:stCondLst>
                              <p:cond delay="0"/>
                            </p:stCondLst>
                            <p:childTnLst>
                              <p:par>
                                <p:cTn id="30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00047 C 0.01849 -0.00602 0.03698 -0.025 0.05586 -0.03102 C 0.08789 -0.03681 0.15521 -0.07662 0.20443 -0.09213 C 0.25365 -0.10764 0.30273 -0.12477 0.35182 -0.12408 C 0.40104 -0.12361 0.46081 -0.11389 0.49922 -0.0882 C 0.53776 -0.0625 0.56497 -0.01227 0.58268 0.03055 C 0.5875 0.07731 0.60325 0.15231 0.5819 0.19838 C 0.56042 0.24398 0.49336 0.28657 0.45417 0.30671 C 0.40221 0.30046 0.33555 0.31805 0.29792 0.30046 C 0.26055 0.28287 0.24336 0.2206 0.22891 0.20116 C 0.20677 0.16018 0.18802 0.13148 0.1651 0.0993 C 0.14232 0.07153 0.08659 0.05324 0.06771 0.02731 C 0.04766 0.01296 0.01979 0.01389 6.25E-7 -0.00047 Z " pathEditMode="relative" rAng="0" ptsTypes="AAAAAAAAAAAAA">
                                      <p:cBhvr>
                                        <p:cTn id="308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35" y="9259"/>
                                    </p:animMotion>
                                  </p:childTnLst>
                                </p:cTn>
                              </p:par>
                              <p:par>
                                <p:cTn id="30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0" dur="2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1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1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14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5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" presetClass="entr" presetSubtype="0" fill="hold" grpId="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18" presetID="1" presetClass="entr" presetSubtype="0" fill="hold" grpId="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320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1" fill="hold">
                      <p:stCondLst>
                        <p:cond delay="0"/>
                      </p:stCondLst>
                      <p:childTnLst>
                        <p:par>
                          <p:cTn id="322" fill="hold">
                            <p:stCondLst>
                              <p:cond delay="0"/>
                            </p:stCondLst>
                            <p:childTnLst>
                              <p:par>
                                <p:cTn id="32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093 C 0.0181 -0.00648 0.03646 -0.02547 0.05495 -0.03148 C 0.08764 -0.03727 0.15482 -0.07732 0.20391 -0.09283 C 0.25313 -0.10834 0.31003 -0.13588 0.35144 -0.125 C 0.39284 -0.11412 0.44024 -0.08218 0.45235 -0.02755 C 0.46446 0.02731 0.43998 0.15347 0.42383 0.2037 C 0.41485 0.2743 0.31355 0.29491 0.29766 0.30046 C 0.26081 0.28912 0.24297 0.21991 0.22839 0.20023 C 0.20625 0.15972 0.18777 0.13102 0.16446 0.09861 C 0.1418 0.07083 0.08594 0.05278 0.06693 0.02662 C 0.04701 0.0125 0.01941 0.01319 -4.79167E-6 -0.00093 Z " pathEditMode="relative" rAng="0" ptsTypes="AAAAAAAAAAA">
                                      <p:cBhvr>
                                        <p:cTn id="324" dur="5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73" y="8750"/>
                                    </p:animMotion>
                                  </p:childTnLst>
                                </p:cTn>
                              </p:par>
                              <p:par>
                                <p:cTn id="32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6" dur="2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28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29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30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1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1" presetClass="entr" presetSubtype="0" fill="hold" grpId="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34" presetID="1" presetClass="entr" presetSubtype="0" fill="hold" grpId="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36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7" fill="hold">
                      <p:stCondLst>
                        <p:cond delay="0"/>
                      </p:stCondLst>
                      <p:childTnLst>
                        <p:par>
                          <p:cTn id="338" fill="hold">
                            <p:stCondLst>
                              <p:cond delay="0"/>
                            </p:stCondLst>
                            <p:childTnLst>
                              <p:par>
                                <p:cTn id="33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0.00092 L 0.05846 -0.01921 C 0.08984 -0.02523 0.14544 -0.0375 0.19153 -0.04352 C 0.23776 -0.04954 0.28802 -0.05463 0.33632 -0.05625 C 0.3888 -0.05301 0.44323 -0.05856 0.49583 -0.05532 C 0.55026 -0.0537 0.62031 -0.05231 0.66523 -0.04653 C 0.71002 -0.03981 0.7414 -0.03657 0.76471 -0.01458 C 0.78789 0.00741 0.79843 0.06181 0.80546 0.08542 C 0.8138 0.13079 0.82109 0.21343 0.81471 0.25903 C 0.80833 0.30463 0.80104 0.33195 0.76757 0.35949 C 0.73398 0.38704 0.66901 0.41389 0.61354 0.42477 C 0.55768 0.43565 0.48841 0.43658 0.43307 0.42477 C 0.37734 0.41273 0.31901 0.3831 0.28164 0.35301 C 0.24401 0.32292 0.222 0.26366 0.20755 0.24421 C 0.18554 0.20394 0.1638 0.1588 0.14062 0.12616 C 0.1177 0.09884 0.08164 0.06783 0.06276 0.04167 L 4.16667E-6 -0.00092 Z " pathEditMode="relative" rAng="0" ptsTypes="AAAAAAAAAAAAAAAAA">
                                      <p:cBhvr>
                                        <p:cTn id="340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859" y="18935"/>
                                    </p:animMotion>
                                  </p:childTnLst>
                                </p:cTn>
                              </p:par>
                              <p:par>
                                <p:cTn id="34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2" dur="2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4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45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46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7" dur="250" autoRev="1" fill="remove"/>
                                        <p:tgtEl>
                                          <p:spTgt spid="5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1" presetClass="entr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0" presetID="1" presetClass="entr" presetSubtype="0" fill="hold" grpId="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352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3" fill="hold">
                      <p:stCondLst>
                        <p:cond delay="0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375E-6 -0.00023 C 0.01914 -0.00602 0.03815 -0.025 0.05768 -0.03055 C 0.08945 -0.03657 0.15612 -0.07083 0.20546 -0.08403 C 0.25455 -0.09653 0.30442 -0.10463 0.3526 -0.10579 C 0.40468 -0.10324 0.45833 -0.10509 0.5039 -0.09375 C 0.54908 -0.08241 0.59205 -0.06227 0.62461 -0.03912 C 0.65703 -0.01713 0.68906 -0.01458 0.69908 0.0419 C 0.70664 0.07917 0.71237 0.15463 0.69765 0.20301 C 0.68294 0.25139 0.65117 0.31042 0.61067 0.33264 C 0.57031 0.35509 0.50677 0.3419 0.45481 0.33634 C 0.40286 0.33056 0.33711 0.32107 0.29987 0.29838 C 0.26197 0.27546 0.24492 0.21898 0.2302 0.19931 C 0.2082 0.1588 0.16315 0.15972 0.13971 0.12732 C 0.11718 0.09977 0.08059 0.06875 0.06184 0.04236 L 4.375E-6 -0.00023 Z " pathEditMode="relative" rAng="0" ptsTypes="AAAAAAAAAAAAAAA">
                                      <p:cBhvr>
                                        <p:cTn id="35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339" y="11991"/>
                                    </p:animMotion>
                                  </p:childTnLst>
                                </p:cTn>
                              </p:par>
                              <p:par>
                                <p:cTn id="35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8" dur="2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0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61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2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3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1" presetClass="entr" presetSubtype="0" fill="hold" grpId="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66" presetID="1" presetClass="entr" presetSubtype="0" fill="hold" grpId="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368" restart="whenNotActive" fill="hold" evtFilter="cancelBubble" nodeType="interactiveSeq">
                <p:stCondLst>
                  <p:cond evt="onClick" delay="0">
                    <p:tgtEl>
                      <p:spTgt spid="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9" fill="hold">
                      <p:stCondLst>
                        <p:cond delay="0"/>
                      </p:stCondLst>
                      <p:childTnLst>
                        <p:par>
                          <p:cTn id="370" fill="hold">
                            <p:stCondLst>
                              <p:cond delay="0"/>
                            </p:stCondLst>
                            <p:childTnLst>
                              <p:par>
                                <p:cTn id="37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0.00047 C 0.01849 -0.00602 0.03698 -0.025 0.05586 -0.03102 C 0.08789 -0.03681 0.15521 -0.07662 0.20443 -0.09213 C 0.25365 -0.10764 0.30273 -0.12477 0.35182 -0.12408 C 0.40104 -0.12361 0.46081 -0.11389 0.49922 -0.0882 C 0.53776 -0.0625 0.56497 -0.01227 0.58268 0.03055 C 0.5875 0.07731 0.60325 0.15231 0.5819 0.19838 C 0.56042 0.24398 0.49336 0.28657 0.45417 0.30671 C 0.40221 0.30046 0.33555 0.31805 0.29792 0.30046 C 0.26055 0.28287 0.24336 0.2206 0.22891 0.20116 C 0.20677 0.16018 0.18802 0.13148 0.1651 0.0993 C 0.14232 0.07153 0.08659 0.05324 0.06771 0.02731 C 0.04766 0.01296 0.01979 0.01389 6.25E-7 -0.00047 Z " pathEditMode="relative" rAng="0" ptsTypes="AAAAAAAAAAAAA">
                                      <p:cBhvr>
                                        <p:cTn id="372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35" y="9259"/>
                                    </p:animMotion>
                                  </p:childTnLst>
                                </p:cTn>
                              </p:par>
                              <p:par>
                                <p:cTn id="37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2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6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77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78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9" dur="250" autoRev="1" fill="remove"/>
                                        <p:tgtEl>
                                          <p:spTgt spid="5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1" presetClass="entr" presetSubtype="0" fill="hold" grpId="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82" presetID="1" presetClass="entr" presetSubtype="0" fill="hold" grpId="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6"/>
                  </p:tgtEl>
                </p:cond>
              </p:nextCondLst>
            </p:seq>
            <p:seq concurrent="1" nextAc="seek">
              <p:cTn id="384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5" fill="hold">
                      <p:stCondLst>
                        <p:cond delay="0"/>
                      </p:stCondLst>
                      <p:childTnLst>
                        <p:par>
                          <p:cTn id="386" fill="hold">
                            <p:stCondLst>
                              <p:cond delay="0"/>
                            </p:stCondLst>
                            <p:childTnLst>
                              <p:par>
                                <p:cTn id="38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0.00093 C 0.0181 -0.00648 0.03646 -0.02547 0.05495 -0.03148 C 0.08764 -0.03727 0.15482 -0.07732 0.20391 -0.09283 C 0.25313 -0.10834 0.31003 -0.13588 0.35144 -0.125 C 0.39284 -0.11412 0.44024 -0.08218 0.45235 -0.02755 C 0.46446 0.02731 0.43998 0.15347 0.42383 0.2037 C 0.41485 0.2743 0.31355 0.29491 0.29766 0.30046 C 0.26081 0.28912 0.24297 0.21991 0.22839 0.20023 C 0.20625 0.15972 0.18777 0.13102 0.16446 0.09861 C 0.1418 0.07083 0.08594 0.05278 0.06693 0.02662 C 0.04701 0.0125 0.01941 0.01319 -4.79167E-6 -0.00093 Z " pathEditMode="relative" rAng="0" ptsTypes="AAAAAAAAAAA">
                                      <p:cBhvr>
                                        <p:cTn id="388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773" y="8750"/>
                                    </p:animMotion>
                                  </p:childTnLst>
                                </p:cTn>
                              </p:par>
                              <p:par>
                                <p:cTn id="38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2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92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93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94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5" dur="250" autoRev="1" fill="remove"/>
                                        <p:tgtEl>
                                          <p:spTgt spid="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1" presetClass="entr" presetSubtype="0" fill="hold" grpId="1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98" presetID="1" presetClass="entr" presetSubtype="0" fill="hold" grpId="1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00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1" fill="hold">
                      <p:stCondLst>
                        <p:cond delay="0"/>
                      </p:stCondLst>
                      <p:childTnLst>
                        <p:par>
                          <p:cTn id="402" fill="hold">
                            <p:stCondLst>
                              <p:cond delay="0"/>
                            </p:stCondLst>
                            <p:childTnLst>
                              <p:par>
                                <p:cTn id="40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092 C 0.01771 -0.00787 0.04857 -0.0287 0.06797 -0.03472 C 0.09883 -0.04074 0.16771 -0.10787 0.21771 -0.14028 C 0.2681 -0.17268 0.3181 -0.20625 0.36849 -0.22847 C 0.39466 -0.23379 0.44779 -0.26921 0.50156 -0.26713 C 0.55521 -0.26504 0.63985 -0.2449 0.69102 -0.21643 C 0.74206 -0.18819 0.7849 -0.13773 0.80833 -0.09676 C 0.83216 -0.05764 0.81836 0.04491 0.825 0.06875 C 0.82318 0.1081 0.82201 0.16898 0.80065 0.19977 C 0.77969 0.23056 0.72943 0.23125 0.69792 0.25371 C 0.66367 0.27292 0.62487 0.27963 0.57813 0.2838 C 0.53151 0.28773 0.46367 0.28889 0.41784 0.27871 C 0.37188 0.26829 0.33503 0.24908 0.30274 0.22222 C 0.27031 0.19514 0.23815 0.13611 0.22396 0.11667 C 0.20235 0.07593 0.17331 0.09213 0.15039 0.05926 C 0.12787 0.03264 0.08711 0.04445 0.06836 0.01875 C 0.04766 0.00486 0.02018 0.01273 -1.25E-6 -0.00092 Z " pathEditMode="relative" rAng="0" ptsTypes="AAAAAAAAAAAAAAAAA">
                                      <p:cBhvr>
                                        <p:cTn id="404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50" y="1065"/>
                                    </p:animMotion>
                                  </p:childTnLst>
                                </p:cTn>
                              </p:par>
                              <p:par>
                                <p:cTn id="40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08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09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10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1" dur="250" autoRev="1" fill="remove"/>
                                        <p:tgtEl>
                                          <p:spTgt spid="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1" presetClass="entr" presetSubtype="0" fill="hold" grpId="1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14" presetID="1" presetClass="entr" presetSubtype="0" fill="hold" grpId="1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16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7" fill="hold">
                      <p:stCondLst>
                        <p:cond delay="0"/>
                      </p:stCondLst>
                      <p:childTnLst>
                        <p:par>
                          <p:cTn id="418" fill="hold">
                            <p:stCondLst>
                              <p:cond delay="0"/>
                            </p:stCondLst>
                            <p:childTnLst>
                              <p:par>
                                <p:cTn id="41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093 C 0.01862 -0.00671 0.03764 -0.0257 0.0573 -0.03148 C 0.0892 -0.0375 0.14896 -0.05509 0.20508 -0.08472 C 0.26107 -0.11459 0.34675 -0.2081 0.3948 -0.20926 C 0.44714 -0.20718 0.49584 -0.22963 0.53972 -0.21621 C 0.58373 -0.20255 0.63204 -0.1706 0.65847 -0.12778 C 0.68516 -0.08496 0.68855 -0.01528 0.69857 0.0412 C 0.70626 0.0787 0.69792 0.11342 0.67826 0.14352 C 0.6586 0.17361 0.6198 0.2037 0.58099 0.22222 C 0.54206 0.24097 0.49115 0.25579 0.44493 0.25463 C 0.39857 0.25347 0.3405 0.23032 0.30326 0.21504 C 0.26602 0.2 0.23568 0.1831 0.2211 0.16342 C 0.19922 0.12291 0.16264 0.12708 0.13933 0.09491 C 0.11667 0.06713 0.08295 0.05972 0.06407 0.0331 C 0.04362 0.01898 0.02032 0.01319 5E-6 -0.00093 Z " pathEditMode="relative" rAng="0" ptsTypes="AAAAAAAAAAAAAAA">
                                      <p:cBhvr>
                                        <p:cTn id="420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065" y="1806"/>
                                    </p:animMotion>
                                  </p:childTnLst>
                                </p:cTn>
                              </p:par>
                              <p:par>
                                <p:cTn id="42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4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5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26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7" dur="250" autoRev="1" fill="remove"/>
                                        <p:tgtEl>
                                          <p:spTgt spid="6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8" presetID="1" presetClass="entr" presetSubtype="0" fill="hold" grpId="1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30" presetID="1" presetClass="entr" presetSubtype="0" fill="hold" grpId="1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4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3" fill="hold">
                      <p:stCondLst>
                        <p:cond delay="0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115 C 0.01823 -0.00671 0.03672 -0.02546 0.05521 -0.03171 C 0.08711 -0.03773 0.16003 -0.13078 0.21159 -0.16736 C 0.26328 -0.20416 0.31341 -0.24467 0.36458 -0.25347 C 0.41562 -0.26226 0.48008 -0.25092 0.51836 -0.22083 C 0.55716 -0.19097 0.57773 -0.1162 0.59544 -0.07338 C 0.60026 -0.02639 0.58542 0.03542 0.56146 0.07963 C 0.5375 0.12408 0.49075 0.17315 0.45169 0.19329 C 0.39987 0.18704 0.34101 0.20463 0.30312 0.2007 C 0.2651 0.19653 0.23802 0.18843 0.22357 0.16875 C 0.20117 0.12778 0.18763 0.13125 0.16471 0.09908 C 0.14154 0.07084 0.08607 0.05255 0.06719 0.02662 C 0.04726 0.0125 0.01953 0.0132 8.33333E-7 -0.00115 Z " pathEditMode="relative" rAng="0" ptsTypes="AAAAAAAAAAAAA">
                                      <p:cBhvr>
                                        <p:cTn id="436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818" y="-2639"/>
                                    </p:animMotion>
                                  </p:childTnLst>
                                </p:cTn>
                              </p:par>
                              <p:par>
                                <p:cTn id="43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0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1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2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3" dur="250" autoRev="1" fill="remove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1" presetClass="entr" presetSubtype="0" fill="hold" grpId="1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46" presetID="1" presetClass="entr" presetSubtype="0" fill="hold" grpId="1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448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9" fill="hold">
                      <p:stCondLst>
                        <p:cond delay="0"/>
                      </p:stCondLst>
                      <p:childTnLst>
                        <p:par>
                          <p:cTn id="450" fill="hold">
                            <p:stCondLst>
                              <p:cond delay="0"/>
                            </p:stCondLst>
                            <p:childTnLst>
                              <p:par>
                                <p:cTn id="45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-0.00046 C 0.01797 -0.00578 0.03607 -0.02476 0.05469 -0.03101 C 0.08724 -0.0368 0.14831 -0.1618 0.19857 -0.19699 C 0.24857 -0.2324 0.30886 -0.2537 0.35469 -0.24282 C 0.40052 -0.23194 0.45261 -0.18935 0.47357 -0.13171 C 0.49454 -0.07407 0.49636 0.05278 0.48021 0.10301 C 0.47123 0.17361 0.37175 0.18704 0.35599 0.19306 C 0.31901 0.18125 0.24232 0.1713 0.22787 0.15162 C 0.20586 0.11135 0.17188 0.1044 0.14883 0.07223 C 0.12631 0.04445 0.08555 0.05348 0.06667 0.02732 C 0.04662 0.0132 0.01914 0.01366 -3.75E-6 -0.00046 Z " pathEditMode="relative" rAng="0" ptsTypes="AAAAAAAAAAA">
                                      <p:cBhvr>
                                        <p:cTn id="45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544" y="-2593"/>
                                    </p:animMotion>
                                  </p:childTnLst>
                                </p:cTn>
                              </p:par>
                              <p:par>
                                <p:cTn id="45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4" dur="2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56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57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8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9" dur="250" autoRev="1" fill="remove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1" presetClass="entr" presetSubtype="0" fill="hold" grpId="1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62" presetID="1" presetClass="entr" presetSubtype="0" fill="hold" grpId="1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464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5" fill="hold">
                      <p:stCondLst>
                        <p:cond delay="0"/>
                      </p:stCondLst>
                      <p:childTnLst>
                        <p:par>
                          <p:cTn id="466" fill="hold">
                            <p:stCondLst>
                              <p:cond delay="0"/>
                            </p:stCondLst>
                            <p:childTnLst>
                              <p:par>
                                <p:cTn id="46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046 C 0.01771 -0.00602 0.03594 -0.025 0.05443 -0.03102 C 0.08698 -0.03681 0.14818 -0.16181 0.19844 -0.19722 C 0.24844 -0.23264 0.31224 -0.25486 0.35456 -0.24282 C 0.39688 -0.23102 0.43516 -0.17639 0.45248 -0.125 C 0.46979 -0.07361 0.47435 0.01528 0.4582 0.06528 C 0.44922 0.13611 0.37162 0.18704 0.35586 0.19306 C 0.31888 0.18102 0.24219 0.17083 0.22774 0.15162 C 0.20573 0.11111 0.17162 0.10417 0.1487 0.07222 C 0.12604 0.04421 0.08542 0.05347 0.06654 0.02732 C 0.04662 0.01296 0.01914 0.01343 -1.45833E-6 -0.00046 Z " pathEditMode="relative" rAng="0" ptsTypes="AAAAAAAAAAA">
                                      <p:cBhvr>
                                        <p:cTn id="468" dur="5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411" y="-2616"/>
                                    </p:animMotion>
                                  </p:childTnLst>
                                </p:cTn>
                              </p:par>
                              <p:par>
                                <p:cTn id="46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0" dur="2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72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73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74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75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1" presetClass="entr" presetSubtype="0" fill="hold" grpId="1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78" presetID="1" presetClass="entr" presetSubtype="0" fill="hold" grpId="1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480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1" fill="hold">
                      <p:stCondLst>
                        <p:cond delay="0"/>
                      </p:stCondLst>
                      <p:childTnLst>
                        <p:par>
                          <p:cTn id="482" fill="hold">
                            <p:stCondLst>
                              <p:cond delay="0"/>
                            </p:stCondLst>
                            <p:childTnLst>
                              <p:par>
                                <p:cTn id="48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0.00046 C 0.01758 -0.00787 0.04844 -0.0287 0.06784 -0.03495 C 0.0987 -0.04074 0.16536 -0.09259 0.21745 -0.14051 C 0.26953 -0.18842 0.33021 -0.2993 0.38047 -0.32153 C 0.40703 -0.32708 0.47721 -0.36852 0.53164 -0.36528 C 0.58568 -0.3618 0.66185 -0.33541 0.7069 -0.30139 C 0.75156 -0.26713 0.77786 -0.20069 0.80143 -0.15926 C 0.82513 -0.12014 0.82018 -0.0449 0.82682 -0.0206 C 0.82474 0.01898 0.79049 0.07153 0.76237 0.09422 C 0.71445 0.1176 0.60924 0.14144 0.55039 0.14653 C 0.50781 0.14815 0.45638 0.14861 0.41562 0.14653 C 0.37461 0.14422 0.33698 0.1382 0.30534 0.13334 C 0.26094 0.11875 0.18958 0.07801 0.14987 0.05903 C 0.12773 0.03357 0.08698 0.04445 0.0681 0.01852 C 0.04753 0.00486 0.02005 0.01297 8.33333E-7 -0.00046 Z " pathEditMode="relative" rAng="0" ptsTypes="AAAAAAAAAAAAAAA">
                                      <p:cBhvr>
                                        <p:cTn id="484" dur="5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341" y="-10833"/>
                                    </p:animMotion>
                                  </p:childTnLst>
                                </p:cTn>
                              </p:par>
                              <p:par>
                                <p:cTn id="48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6" dur="2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8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89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90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1" dur="250" autoRev="1" fill="remove"/>
                                        <p:tgtEl>
                                          <p:spTgt spid="6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1" presetClass="entr" presetSubtype="0" fill="hold" grpId="1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494" presetID="1" presetClass="entr" presetSubtype="0" fill="hold" grpId="1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496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7" fill="hold">
                      <p:stCondLst>
                        <p:cond delay="0"/>
                      </p:stCondLst>
                      <p:childTnLst>
                        <p:par>
                          <p:cTn id="498" fill="hold">
                            <p:stCondLst>
                              <p:cond delay="0"/>
                            </p:stCondLst>
                            <p:childTnLst>
                              <p:par>
                                <p:cTn id="49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9167E-6 -0.00115 C 0.01822 -0.00671 0.03658 -0.02546 0.05494 -0.03148 C 0.08671 -0.03773 0.15872 -0.21828 0.20976 -0.27106 C 0.26145 -0.32407 0.31145 -0.34722 0.3621 -0.34884 C 0.41328 -0.35046 0.48072 -0.31574 0.51627 -0.28055 C 0.55169 -0.2456 0.55664 -0.18125 0.57447 -0.13842 C 0.57929 -0.09213 0.56757 0.00209 0.54609 0.0426 C 0.52434 0.08287 0.48398 0.08357 0.44492 0.10371 C 0.39283 0.09769 0.35234 0.12894 0.30559 0.12824 C 0.25898 0.12732 0.20442 0.11621 0.16471 0.09908 C 0.14127 0.07061 0.0858 0.05255 0.06692 0.02662 C 0.047 0.0125 0.01927 0.01343 4.79167E-6 -0.00115 Z " pathEditMode="relative" rAng="0" ptsTypes="AAAAAAAAAAAA">
                                      <p:cBhvr>
                                        <p:cTn id="500" dur="5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8776" y="-10926"/>
                                    </p:animMotion>
                                  </p:childTnLst>
                                </p:cTn>
                              </p:par>
                              <p:par>
                                <p:cTn id="50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2" dur="2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4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5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6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7" dur="250" autoRev="1" fill="remove"/>
                                        <p:tgtEl>
                                          <p:spTgt spid="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1" presetClass="entr" presetSubtype="0" fill="hold" grpId="1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0" presetID="1" presetClass="entr" presetSubtype="0" fill="hold" grpId="1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512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3" fill="hold">
                      <p:stCondLst>
                        <p:cond delay="0"/>
                      </p:stCondLst>
                      <p:childTnLst>
                        <p:par>
                          <p:cTn id="514" fill="hold">
                            <p:stCondLst>
                              <p:cond delay="0"/>
                            </p:stCondLst>
                            <p:childTnLst>
                              <p:par>
                                <p:cTn id="51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0.00023 C 0.01771 -0.00578 0.03607 -0.02476 0.05456 -0.03101 C 0.08646 -0.0375 0.15794 -0.21851 0.20937 -0.27129 C 0.26081 -0.3243 0.31745 -0.34629 0.36159 -0.34907 C 0.40573 -0.35162 0.43841 -0.32268 0.47396 -0.2875 C 0.50456 -0.22222 0.50989 -0.15138 0.49805 -0.08703 C 0.48945 -0.03472 0.46862 0.03727 0.43646 0.07315 C 0.4043 0.10926 0.34805 0.11713 0.30508 0.1294 C 0.2595 0.1345 0.20391 0.11737 0.16419 0.09977 C 0.14062 0.0713 0.08529 0.05325 0.06654 0.02709 C 0.04674 0.01297 0.01914 0.01459 1.04167E-6 -0.00023 Z " pathEditMode="relative" rAng="0" ptsTypes="AAAAAAAAAAA">
                                      <p:cBhvr>
                                        <p:cTn id="516" dur="5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195" y="-10926"/>
                                    </p:animMotion>
                                  </p:childTnLst>
                                </p:cTn>
                              </p:par>
                              <p:par>
                                <p:cTn id="51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8" dur="2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20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1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2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3" dur="250" autoRev="1" fill="remove"/>
                                        <p:tgtEl>
                                          <p:spTgt spid="6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1" presetClass="entr" presetSubtype="0" fill="hold" grpId="1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26" presetID="1" presetClass="entr" presetSubtype="0" fill="hold" grpId="1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528" restart="whenNotActive" fill="hold" evtFilter="cancelBubble" nodeType="interactiveSeq">
                <p:stCondLst>
                  <p:cond evt="onClick" delay="0">
                    <p:tgtEl>
                      <p:spTgt spid="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9" fill="hold">
                      <p:stCondLst>
                        <p:cond delay="0"/>
                      </p:stCondLst>
                      <p:childTnLst>
                        <p:par>
                          <p:cTn id="530" fill="hold">
                            <p:stCondLst>
                              <p:cond delay="0"/>
                            </p:stCondLst>
                            <p:childTnLst>
                              <p:par>
                                <p:cTn id="53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4.07407E-6 C 0.01693 -0.00763 0.04792 -0.02801 0.06732 -0.03426 C 0.09857 -0.03981 0.16498 -0.09189 0.21732 -0.13981 C 0.26915 -0.18773 0.32982 -0.29861 0.38021 -0.32106 C 0.40651 -0.32638 0.4961 -0.45162 0.55847 -0.46736 C 0.6211 -0.4831 0.70756 -0.44259 0.75469 -0.41551 C 0.80209 -0.38865 0.83191 -0.34976 0.84154 -0.30555 C 0.85144 -0.26134 0.86433 -0.17476 0.85 -0.12476 C 0.83581 -0.07476 0.79779 -0.03842 0.75612 -0.00486 C 0.70821 0.01852 0.62175 0.04607 0.56342 0.05116 C 0.52058 0.05278 0.45743 0.05857 0.41224 0.05278 C 0.36745 0.04653 0.32526 0.02084 0.29336 0.01574 C 0.24896 0.00116 0.18829 0.02778 0.14844 0.0088 C 0.09948 0.00602 0.01342 0.00718 -4.375E-6 -4.07407E-6 Z " pathEditMode="relative" rAng="0" ptsTypes="AAAAAAAAAAAAAA">
                                      <p:cBhvr>
                                        <p:cTn id="532" dur="5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812" y="-20787"/>
                                    </p:animMotion>
                                  </p:childTnLst>
                                </p:cTn>
                              </p:par>
                              <p:par>
                                <p:cTn id="53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4" dur="2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36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37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8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9" dur="250" autoRev="1" fill="remove"/>
                                        <p:tgtEl>
                                          <p:spTgt spid="6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0" presetID="1" presetClass="entr" presetSubtype="0" fill="hold" grpId="1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42" presetID="1" presetClass="entr" presetSubtype="0" fill="hold" grpId="1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7"/>
                  </p:tgtEl>
                </p:cond>
              </p:nextCondLst>
            </p:seq>
            <p:seq concurrent="1" nextAc="seek">
              <p:cTn id="544" restart="whenNotActive" fill="hold" evtFilter="cancelBubble" nodeType="interactiveSeq">
                <p:stCondLst>
                  <p:cond evt="onClick" delay="0">
                    <p:tgtEl>
                      <p:spTgt spid="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5" fill="hold">
                      <p:stCondLst>
                        <p:cond delay="0"/>
                      </p:stCondLst>
                      <p:childTnLst>
                        <p:par>
                          <p:cTn id="546" fill="hold">
                            <p:stCondLst>
                              <p:cond delay="0"/>
                            </p:stCondLst>
                            <p:childTnLst>
                              <p:par>
                                <p:cTn id="54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-0.00092 C 0.01745 -0.00833 0.04831 -0.02893 0.06758 -0.03518 C 0.09857 -0.04097 0.16471 -0.08426 0.21719 -0.14074 C 0.26979 -0.19722 0.33268 -0.35416 0.3832 -0.37615 C 0.4095 -0.38194 0.48958 -0.45648 0.5418 -0.46041 C 0.59388 -0.46435 0.65742 -0.43171 0.69635 -0.39977 C 0.73529 -0.36759 0.75195 -0.30903 0.77565 -0.26782 C 0.79922 -0.22824 0.76029 -0.1331 0.76693 -0.10856 C 0.76484 -0.06898 0.73242 -0.00648 0.70417 0.01621 C 0.65638 0.03935 0.59023 0.04653 0.53125 0.05185 C 0.4888 0.05324 0.44557 0.05602 0.40599 0.0551 C 0.36654 0.0544 0.32656 0.05185 0.29453 0.04676 C 0.23815 0.04051 0.11706 0.02616 0.06797 0.01829 C 0.04752 0.00463 0.01979 0.01273 1.45833E-6 -0.00092 Z " pathEditMode="relative" rAng="0" ptsTypes="AAAAAAAAAAAAAA">
                                      <p:cBhvr>
                                        <p:cTn id="548" dur="5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167" y="-20185"/>
                                    </p:animMotion>
                                  </p:childTnLst>
                                </p:cTn>
                              </p:par>
                              <p:par>
                                <p:cTn id="54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0" dur="2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2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53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54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5" dur="250" autoRev="1" fill="remove"/>
                                        <p:tgtEl>
                                          <p:spTgt spid="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6" presetID="1" presetClass="entr" presetSubtype="0" fill="hold" grpId="2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8" presetID="1" presetClass="entr" presetSubtype="0" fill="hold" grpId="2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8"/>
                  </p:tgtEl>
                </p:cond>
              </p:nextCondLst>
            </p:seq>
            <p:seq concurrent="1" nextAc="seek">
              <p:cTn id="560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1" fill="hold">
                      <p:stCondLst>
                        <p:cond delay="0"/>
                      </p:stCondLst>
                      <p:childTnLst>
                        <p:par>
                          <p:cTn id="562" fill="hold">
                            <p:stCondLst>
                              <p:cond delay="0"/>
                            </p:stCondLst>
                            <p:childTnLst>
                              <p:par>
                                <p:cTn id="56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00046 C 0.0181 -0.00602 0.0362 -0.02477 0.05417 -0.03079 C 0.08594 -0.03704 0.15938 -0.19884 0.20925 -0.2706 C 0.25912 -0.34236 0.29883 -0.44259 0.35365 -0.46134 C 0.40859 -0.48009 0.49662 -0.42569 0.53815 -0.3831 C 0.57969 -0.34028 0.58516 -0.24792 0.60313 -0.20509 C 0.60781 -0.1588 0.55925 -0.06667 0.53099 -0.03264 C 0.48099 0.00116 0.3625 -0.00717 0.30287 -0.00255 C 0.25964 -0.00301 0.21289 0.01227 0.17344 -0.0044 C 0.12305 -0.00417 0.01979 0.00394 -4.16667E-7 -0.00046 Z " pathEditMode="relative" rAng="0" ptsTypes="AAAAAAAAAA">
                                      <p:cBhvr>
                                        <p:cTn id="564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69" y="-23032"/>
                                    </p:animMotion>
                                  </p:childTnLst>
                                </p:cTn>
                              </p:par>
                              <p:par>
                                <p:cTn id="56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6" dur="2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8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69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70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1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2" presetID="1" presetClass="entr" presetSubtype="0" fill="hold" grpId="2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74" presetID="1" presetClass="entr" presetSubtype="0" fill="hold" grpId="2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576" restart="whenNotActive" fill="hold" evtFilter="cancelBubble" nodeType="interactiveSeq">
                <p:stCondLst>
                  <p:cond evt="onClick" delay="0">
                    <p:tgtEl>
                      <p:spTgt spid="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7" fill="hold">
                      <p:stCondLst>
                        <p:cond delay="0"/>
                      </p:stCondLst>
                      <p:childTnLst>
                        <p:par>
                          <p:cTn id="578" fill="hold">
                            <p:stCondLst>
                              <p:cond delay="0"/>
                            </p:stCondLst>
                            <p:childTnLst>
                              <p:par>
                                <p:cTn id="57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69 C 0.01745 -0.00648 0.03529 -0.02523 0.05404 -0.03171 C 0.07787 -0.05972 0.12448 -0.20092 0.15664 -0.26528 C 0.18919 -0.32963 0.2112 -0.38773 0.24753 -0.41782 C 0.29922 -0.47106 0.36393 -0.50509 0.40534 -0.45 C 0.4418 -0.42546 0.50339 -0.40023 0.51862 -0.34005 C 0.53125 -0.29213 0.52826 -0.1875 0.51315 -0.13472 C 0.49805 -0.08194 0.45625 -0.05231 0.428 -0.02361 C 0.39714 -0.00764 0.35482 -0.00324 0.31198 0.00903 C 0.26628 0.01389 0.21146 0.04097 0.17175 0.02338 C 0.11953 0.02176 0.01927 0.00857 -2.08333E-6 -0.00069 Z " pathEditMode="relative" rAng="0" ptsTypes="AAAAAAAAAAA">
                                      <p:cBhvr>
                                        <p:cTn id="580" dur="5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328" y="-22361"/>
                                    </p:animMotion>
                                  </p:childTnLst>
                                </p:cTn>
                              </p:par>
                              <p:par>
                                <p:cTn id="58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2" dur="2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4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5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6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7" dur="250" autoRev="1" fill="remove"/>
                                        <p:tgtEl>
                                          <p:spTgt spid="8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1" presetClass="entr" presetSubtype="0" fill="hold" grpId="2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90" presetID="1" presetClass="entr" presetSubtype="0" fill="hold" grpId="2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0"/>
                  </p:tgtEl>
                </p:cond>
              </p:nextCondLst>
            </p:seq>
            <p:seq concurrent="1" nextAc="seek">
              <p:cTn id="59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3" fill="hold">
                      <p:stCondLst>
                        <p:cond delay="0"/>
                      </p:stCondLst>
                      <p:childTnLst>
                        <p:par>
                          <p:cTn id="594" fill="hold">
                            <p:stCondLst>
                              <p:cond delay="0"/>
                            </p:stCondLst>
                            <p:childTnLst>
                              <p:par>
                                <p:cTn id="59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116 C 0.01719 -0.00694 0.03516 -0.02569 0.05391 -0.03217 C 0.07787 -0.06018 0.12448 -0.20139 0.15651 -0.26574 C 0.18906 -0.33009 0.2112 -0.38819 0.2474 -0.41828 C 0.29909 -0.47153 0.36393 -0.50555 0.40521 -0.45046 C 0.44167 -0.42592 0.44167 -0.36366 0.45677 -0.30324 C 0.4694 -0.25532 0.46185 -0.18518 0.45703 -0.13842 C 0.45222 -0.0919 0.45625 -0.05278 0.42787 -0.02407 C 0.39701 -0.0081 0.35469 -0.0037 0.31198 0.00857 C 0.26615 0.01343 0.21146 0.04051 0.17162 0.02292 C 0.1194 0.0213 0.01914 0.0081 -1.45833E-6 -0.00116 Z " pathEditMode="relative" rAng="0" ptsTypes="AAAAAAAAAAA">
                                      <p:cBhvr>
                                        <p:cTn id="596" dur="5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190" y="-22361"/>
                                    </p:animMotion>
                                  </p:childTnLst>
                                </p:cTn>
                              </p:par>
                              <p:par>
                                <p:cTn id="59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8" dur="2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0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01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2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3" dur="250" autoRev="1" fill="remove"/>
                                        <p:tgtEl>
                                          <p:spTgt spid="6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1" presetClass="entr" presetSubtype="0" fill="hold" grpId="2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06" presetID="1" presetClass="entr" presetSubtype="0" fill="hold" grpId="23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608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9" fill="hold">
                      <p:stCondLst>
                        <p:cond delay="0"/>
                      </p:stCondLst>
                      <p:childTnLst>
                        <p:par>
                          <p:cTn id="610" fill="hold">
                            <p:stCondLst>
                              <p:cond delay="0"/>
                            </p:stCondLst>
                            <p:childTnLst>
                              <p:par>
                                <p:cTn id="61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45833E-6 1.11111E-6 C 0.01784 -0.00556 0.03568 -0.02431 0.05364 -0.03033 C 0.08542 -0.03658 0.1638 -0.1875 0.20859 -0.27014 C 0.25338 -0.35255 0.27851 -0.48009 0.32265 -0.52454 C 0.3668 -0.56875 0.4306 -0.54583 0.47357 -0.53565 C 0.51654 -0.52546 0.5556 -0.50301 0.58021 -0.46343 C 0.62174 -0.42037 0.5845 -0.24745 0.60247 -0.20463 C 0.60716 -0.15833 0.54062 -0.14375 0.51224 -0.10972 C 0.46237 -0.07593 0.36575 -0.08773 0.30599 -0.0831 C 0.26289 -0.08357 0.21224 0.01273 0.17279 -0.00394 C 0.12252 -0.0037 0.0194 0.0044 1.45833E-6 1.11111E-6 Z " pathEditMode="relative" rAng="0" ptsTypes="AAAAAAAAAAA">
                                      <p:cBhvr>
                                        <p:cTn id="612" dur="5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130" y="-27477"/>
                                    </p:animMotion>
                                  </p:childTnLst>
                                </p:cTn>
                              </p:par>
                              <p:par>
                                <p:cTn id="61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4" dur="2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6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17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18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9" dur="250" autoRev="1" fill="remove"/>
                                        <p:tgtEl>
                                          <p:spTgt spid="7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1" presetClass="entr" presetSubtype="0" fill="hold" grpId="2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22" presetID="1" presetClass="entr" presetSubtype="0" fill="hold" grpId="24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624" restart="whenNotActive" fill="hold" evtFilter="cancelBubble" nodeType="interactiveSeq">
                <p:stCondLst>
                  <p:cond evt="onClick" delay="0">
                    <p:tgtEl>
                      <p:spTgt spid="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5" fill="hold">
                      <p:stCondLst>
                        <p:cond delay="0"/>
                      </p:stCondLst>
                      <p:childTnLst>
                        <p:par>
                          <p:cTn id="626" fill="hold">
                            <p:stCondLst>
                              <p:cond delay="0"/>
                            </p:stCondLst>
                            <p:childTnLst>
                              <p:par>
                                <p:cTn id="62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-0.00047 C 0.01732 -0.00649 0.03503 -0.02477 0.05378 -0.03195 C 0.07773 -0.06019 0.12487 -0.18681 0.15651 -0.26505 C 0.18802 -0.34306 0.20612 -0.47153 0.24232 -0.50163 C 0.29427 -0.55487 0.3694 -0.59051 0.41081 -0.53542 C 0.4474 -0.51088 0.50339 -0.39954 0.51862 -0.33936 C 0.53125 -0.29144 0.50729 -0.21366 0.48828 -0.1757 C 0.46953 -0.13681 0.43346 -0.13866 0.40495 -0.1095 C 0.37435 -0.09375 0.33568 -0.09445 0.29271 -0.08241 L 0.16771 -0.02825 C 0.11172 -0.01227 0.05586 -0.01667 -4.16667E-7 -0.00047 Z " pathEditMode="relative" rAng="0" ptsTypes="AAAAAAAAAAA">
                                      <p:cBhvr>
                                        <p:cTn id="628" dur="5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107" y="-28125"/>
                                    </p:animMotion>
                                  </p:childTnLst>
                                </p:cTn>
                              </p:par>
                              <p:par>
                                <p:cTn id="62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0" dur="2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2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33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4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5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1" presetClass="entr" presetSubtype="0" fill="hold" grpId="2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38" presetID="1" presetClass="entr" presetSubtype="0" fill="hold" grpId="25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1"/>
                  </p:tgtEl>
                </p:cond>
              </p:nextCondLst>
            </p:seq>
            <p:seq concurrent="1" nextAc="seek">
              <p:cTn id="640" restart="whenNotActive" fill="hold" evtFilter="cancelBubble" nodeType="interactiveSeq">
                <p:stCondLst>
                  <p:cond evt="onClick" delay="0">
                    <p:tgtEl>
                      <p:spTgt spid="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1" fill="hold">
                      <p:stCondLst>
                        <p:cond delay="0"/>
                      </p:stCondLst>
                      <p:childTnLst>
                        <p:par>
                          <p:cTn id="642" fill="hold">
                            <p:stCondLst>
                              <p:cond delay="0"/>
                            </p:stCondLst>
                            <p:childTnLst>
                              <p:par>
                                <p:cTn id="64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-0.00023 C 0.01536 -0.00695 0.0345 -0.02593 0.05286 -0.0331 C 0.07031 -0.07315 0.11653 -0.14769 0.13333 -0.2132 C 0.15026 -0.27871 0.13724 -0.37593 0.1543 -0.4257 C 0.18008 -0.51019 0.17331 -0.51597 0.20794 -0.53843 C 0.24258 -0.56088 0.3207 -0.61528 0.36198 -0.56019 C 0.39831 -0.53565 0.41927 -0.44283 0.43437 -0.38264 C 0.447 -0.33472 0.43385 -0.2463 0.4289 -0.19954 C 0.42409 -0.15324 0.39297 -0.12547 0.36458 -0.09653 C 0.33359 -0.08056 0.31575 -0.07477 0.28008 -0.06922 C 0.24427 -0.06343 0.19687 -0.07431 0.15013 -0.06227 C 0.11445 -0.05185 0.09127 -0.0169 0.06693 -0.00672 C 0.04193 0.0037 0.00169 0.00416 1.875E-6 -0.00023 Z " pathEditMode="relative" rAng="0" ptsTypes="AAAAAAAAAAAAA">
                                      <p:cBhvr>
                                        <p:cTn id="644" dur="5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979" y="-29051"/>
                                    </p:animMotion>
                                  </p:childTnLst>
                                </p:cTn>
                              </p:par>
                              <p:par>
                                <p:cTn id="64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6" dur="2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8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9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0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1" dur="250" autoRev="1" fill="remove"/>
                                        <p:tgtEl>
                                          <p:spTgt spid="7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1" presetClass="entr" presetSubtype="0" fill="hold" grpId="2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54" presetID="1" presetClass="entr" presetSubtype="0" fill="hold" grpId="26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1"/>
                  </p:tgtEl>
                </p:cond>
              </p:nextCondLst>
            </p:seq>
            <p:seq concurrent="1" nextAc="seek">
              <p:cTn id="65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57" fill="hold">
                      <p:stCondLst>
                        <p:cond delay="0"/>
                      </p:stCondLst>
                      <p:childTnLst>
                        <p:par>
                          <p:cTn id="658" fill="hold">
                            <p:stCondLst>
                              <p:cond delay="0"/>
                            </p:stCondLst>
                            <p:childTnLst>
                              <p:par>
                                <p:cTn id="65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0.00024 C 0.01679 -0.00787 0.04778 -0.02801 0.06679 -0.03426 C 0.09831 -0.03982 0.16471 -0.0919 0.21666 -0.14005 C 0.26875 -0.18774 0.32916 -0.29908 0.37943 -0.32223 C 0.40586 -0.32732 0.50078 -0.59399 0.56198 -0.63936 C 0.62252 -0.68496 0.69622 -0.63496 0.74362 -0.59607 C 0.79114 -0.55718 0.83711 -0.4507 0.84674 -0.40533 C 0.85651 -0.36158 0.85143 -0.28357 0.82656 -0.24306 C 0.80156 -0.20255 0.73828 -0.19537 0.69674 -0.16227 C 0.6487 -0.13843 0.59075 -0.16505 0.53242 -0.15996 C 0.48971 -0.15834 0.4569 -0.12778 0.41706 -0.10602 C 0.37747 -0.0845 0.32578 -0.02477 0.29388 -0.02987 C 0.24961 -0.04445 0.18763 0.02777 0.14804 0.00879 C 0.09909 0.00601 0.01315 0.00694 2.08333E-6 -0.00024 Z " pathEditMode="relative" rAng="0" ptsTypes="AAAAAAAAAAAAAA">
                                      <p:cBhvr>
                                        <p:cTn id="660" dur="5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2565" y="-32245"/>
                                    </p:animMotion>
                                  </p:childTnLst>
                                </p:cTn>
                              </p:par>
                              <p:par>
                                <p:cTn id="66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2" dur="2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4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65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6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7" dur="250" autoRev="1" fill="remove"/>
                                        <p:tgtEl>
                                          <p:spTgt spid="7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1" presetClass="entr" presetSubtype="0" fill="hold" grpId="2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70" presetID="1" presetClass="entr" presetSubtype="0" fill="hold" grpId="27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  <p:seq concurrent="1" nextAc="seek">
              <p:cTn id="672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3" fill="hold">
                      <p:stCondLst>
                        <p:cond delay="0"/>
                      </p:stCondLst>
                      <p:childTnLst>
                        <p:par>
                          <p:cTn id="674" fill="hold">
                            <p:stCondLst>
                              <p:cond delay="0"/>
                            </p:stCondLst>
                            <p:childTnLst>
                              <p:par>
                                <p:cTn id="675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0.00092 C 0.01758 -0.00648 0.03451 -0.02523 0.05326 -0.03125 C 0.08516 -0.0375 0.16276 -0.18032 0.20742 -0.27083 C 0.25417 -0.36157 0.28438 -0.51134 0.328 -0.57569 C 0.37084 -0.63935 0.41927 -0.6537 0.46381 -0.65417 C 0.50899 -0.65463 0.56198 -0.6213 0.59414 -0.5787 C 0.62526 -0.53588 0.65 -0.46018 0.65222 -0.39792 C 0.65104 -0.34838 0.64284 -0.25995 0.61602 -0.22384 C 0.5892 -0.18773 0.53724 -0.19861 0.49115 -0.18148 C 0.44206 -0.14792 0.37201 -0.18333 0.31185 -0.17847 C 0.26927 -0.17893 0.20808 -0.01342 0.16849 -0.03032 C 0.11953 -0.02986 0.01823 0.00347 -2.91667E-6 -0.00092 Z " pathEditMode="relative" rAng="0" ptsTypes="AAAAAAAAAAAA">
                                      <p:cBhvr>
                                        <p:cTn id="676" dur="5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604" y="-32639"/>
                                    </p:animMotion>
                                  </p:childTnLst>
                                </p:cTn>
                              </p:par>
                              <p:par>
                                <p:cTn id="677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8" dur="2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9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0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81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82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3" dur="250" autoRev="1" fill="remove"/>
                                        <p:tgtEl>
                                          <p:spTgt spid="7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4" presetID="1" presetClass="entr" presetSubtype="0" fill="hold" grpId="2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86" presetID="1" presetClass="entr" presetSubtype="0" fill="hold" grpId="28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688" restart="whenNotActive" fill="hold" evtFilter="cancelBubble" nodeType="interactiveSeq">
                <p:stCondLst>
                  <p:cond evt="onClick" delay="0">
                    <p:tgtEl>
                      <p:spTgt spid="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9" fill="hold">
                      <p:stCondLst>
                        <p:cond delay="0"/>
                      </p:stCondLst>
                      <p:childTnLst>
                        <p:par>
                          <p:cTn id="690" fill="hold">
                            <p:stCondLst>
                              <p:cond delay="0"/>
                            </p:stCondLst>
                            <p:childTnLst>
                              <p:par>
                                <p:cTn id="691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0.0007 C 0.01719 -0.00718 0.0349 -0.02547 0.05326 -0.03241 C 0.07735 -0.06111 0.12774 -0.17292 0.15612 -0.26644 C 0.18425 -0.35949 0.18659 -0.56088 0.22279 -0.59098 C 0.27474 -0.64422 0.3612 -0.66945 0.40274 -0.61436 C 0.43946 -0.58982 0.49831 -0.55973 0.51341 -0.49931 C 0.52617 -0.45162 0.50873 -0.3132 0.48972 -0.275 C 0.47097 -0.23588 0.41602 -0.23403 0.3875 -0.2051 C 0.35677 -0.18936 0.30964 -0.20023 0.26654 -0.18773 C 0.225 -0.17014 0.20143 -0.13496 0.15977 -0.1169 C 0.10378 -0.10116 0.0556 -0.01713 -2.5E-6 -0.0007 Z " pathEditMode="relative" rAng="0" ptsTypes="AAAAAAAAAAA">
                                      <p:cBhvr>
                                        <p:cTn id="692" dur="5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885" y="-32222"/>
                                    </p:animMotion>
                                  </p:childTnLst>
                                </p:cTn>
                              </p:par>
                              <p:par>
                                <p:cTn id="693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4" dur="2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5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96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7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98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9" dur="250" autoRev="1" fill="remove"/>
                                        <p:tgtEl>
                                          <p:spTgt spid="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0" presetID="1" presetClass="entr" presetSubtype="0" fill="hold" grpId="2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2" presetID="1" presetClass="entr" presetSubtype="0" fill="hold" grpId="29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4"/>
                  </p:tgtEl>
                </p:cond>
              </p:nextCondLst>
            </p:seq>
            <p:seq concurrent="1" nextAc="seek">
              <p:cTn id="704" restart="whenNotActive" fill="hold" evtFilter="cancelBubble" nodeType="interactiveSeq">
                <p:stCondLst>
                  <p:cond evt="onClick" delay="0">
                    <p:tgtEl>
                      <p:spTgt spid="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5" fill="hold">
                      <p:stCondLst>
                        <p:cond delay="0"/>
                      </p:stCondLst>
                      <p:childTnLst>
                        <p:par>
                          <p:cTn id="706" fill="hold">
                            <p:stCondLst>
                              <p:cond delay="0"/>
                            </p:stCondLst>
                            <p:childTnLst>
                              <p:par>
                                <p:cTn id="707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0.00116 C 0.01654 -0.00857 0.04766 -0.02894 0.06641 -0.03495 C 0.09805 -0.04074 0.16458 -0.09259 0.21641 -0.14074 C 0.26862 -0.18843 0.33594 -0.26204 0.37917 -0.32269 C 0.42227 -0.38357 0.44414 -0.43958 0.47396 -0.50602 C 0.50417 -0.57245 0.51484 -0.70556 0.55977 -0.7206 C 0.62044 -0.7662 0.68893 -0.72732 0.73112 -0.69745 C 0.77318 -0.66736 0.80274 -0.58588 0.81237 -0.54051 C 0.82214 -0.49653 0.80664 -0.4 0.78164 -0.35486 C 0.75664 -0.30949 0.70391 -0.30023 0.66237 -0.26759 C 0.61432 -0.24375 0.57435 -0.2544 0.51602 -0.25 C 0.47331 -0.24838 0.4668 -0.18171 0.40547 -0.13889 C 0.36211 -0.10671 0.30313 -0.06597 0.25977 -0.04375 C 0.21654 -0.02176 0.18854 -0.0162 0.14583 -0.00694 C 0.09675 -0.00995 0.01276 0.00625 -8.33333E-7 -0.00116 Z " pathEditMode="relative" rAng="0" ptsTypes="AAAAAAAAAAAAAAA">
                                      <p:cBhvr>
                                        <p:cTn id="708" dur="5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0768" y="-36921"/>
                                    </p:animMotion>
                                  </p:childTnLst>
                                </p:cTn>
                              </p:par>
                              <p:par>
                                <p:cTn id="709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0" dur="2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1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2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3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14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5" dur="250" autoRev="1" fill="remove"/>
                                        <p:tgtEl>
                                          <p:spTgt spid="7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6" presetID="1" presetClass="entr" presetSubtype="0" fill="hold" grpId="3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18" presetID="1" presetClass="entr" presetSubtype="0" fill="hold" grpId="3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5"/>
                  </p:tgtEl>
                </p:cond>
              </p:nextCondLst>
            </p:seq>
            <p:seq concurrent="1" nextAc="seek">
              <p:cTn id="720" restart="whenNotActive" fill="hold" evtFilter="cancelBubble" nodeType="interactiveSeq">
                <p:stCondLst>
                  <p:cond evt="onClick" delay="0">
                    <p:tgtEl>
                      <p:spTgt spid="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1" fill="hold">
                      <p:stCondLst>
                        <p:cond delay="0"/>
                      </p:stCondLst>
                      <p:childTnLst>
                        <p:par>
                          <p:cTn id="722" fill="hold">
                            <p:stCondLst>
                              <p:cond delay="0"/>
                            </p:stCondLst>
                            <p:childTnLst>
                              <p:par>
                                <p:cTn id="723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0.00023 C 0.01653 -0.00764 0.04765 -0.02801 0.0664 -0.03403 C 0.09791 -0.03982 0.16653 -0.13982 0.2164 -0.21065 C 0.26601 -0.28102 0.32369 -0.38194 0.36458 -0.4581 C 0.4056 -0.53449 0.43007 -0.6162 0.46237 -0.66806 C 0.4944 -0.72014 0.51276 -0.75463 0.55768 -0.76944 C 0.61849 -0.81528 0.69843 -0.73681 0.73099 -0.6956 C 0.76354 -0.65486 0.74375 -0.56898 0.75338 -0.52361 C 0.76315 -0.47986 0.74166 -0.40995 0.72643 -0.36736 C 0.71132 -0.32407 0.67526 -0.31597 0.63372 -0.28357 C 0.58554 -0.25926 0.57409 -0.25347 0.51575 -0.24907 C 0.47317 -0.24745 0.4552 -0.26157 0.39388 -0.21875 C 0.35052 -0.18681 0.30286 -0.06505 0.2595 -0.04282 C 0.2164 -0.02083 0.18854 -0.01528 0.1457 -0.00602 C 0.09648 -0.00903 0.01237 0.00718 3.54167E-6 -0.00023 Z " pathEditMode="relative" rAng="0" ptsTypes="AAAAAAAAAAAAAAA">
                                      <p:cBhvr>
                                        <p:cTn id="724" dur="5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7786" y="-39051"/>
                                    </p:animMotion>
                                  </p:childTnLst>
                                </p:cTn>
                              </p:par>
                              <p:par>
                                <p:cTn id="725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6" dur="2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7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28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29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30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1" dur="250" autoRev="1" fill="remove"/>
                                        <p:tgtEl>
                                          <p:spTgt spid="8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2" presetID="1" presetClass="entr" presetSubtype="0" fill="hold" grpId="3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34" presetID="1" presetClass="entr" presetSubtype="0" fill="hold" grpId="31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2"/>
                  </p:tgtEl>
                </p:cond>
              </p:nextCondLst>
            </p:seq>
            <p:seq concurrent="1" nextAc="seek">
              <p:cTn id="736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7" fill="hold">
                      <p:stCondLst>
                        <p:cond delay="0"/>
                      </p:stCondLst>
                      <p:childTnLst>
                        <p:par>
                          <p:cTn id="738" fill="hold">
                            <p:stCondLst>
                              <p:cond delay="0"/>
                            </p:stCondLst>
                            <p:childTnLst>
                              <p:par>
                                <p:cTn id="739" presetID="0" presetClass="pat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0.00069 C 0.01667 -0.00833 0.03412 -0.02662 0.05287 -0.03403 C 0.07683 -0.06273 0.12722 -0.17431 0.1556 -0.26875 C 0.18386 -0.36157 0.18594 -0.56343 0.22214 -0.59352 C 0.27435 -0.64653 0.33321 -0.8 0.37487 -0.74514 C 0.41133 -0.72037 0.51459 -0.71921 0.53008 -0.6588 C 0.54297 -0.61111 0.60703 -0.48426 0.58802 -0.44607 C 0.56927 -0.40718 0.53789 -0.33403 0.50938 -0.30532 C 0.47878 -0.28935 0.35951 -0.30301 0.31628 -0.29074 C 0.26641 -0.26713 0.23815 -0.25417 0.20742 -0.2125 C 0.17656 -0.17083 0.16654 -0.06759 0.13151 -0.04074 C 0.07878 0.00741 0.00834 -0.01273 -2.08333E-6 -0.00069 Z " pathEditMode="relative" rAng="0" ptsTypes="AAAAAAAAAAAA">
                                      <p:cBhvr>
                                        <p:cTn id="740" dur="5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70" y="-37801"/>
                                    </p:animMotion>
                                  </p:childTnLst>
                                </p:cTn>
                              </p:par>
                              <p:par>
                                <p:cTn id="741" presetID="8" presetClass="emph" presetSubtype="0" repeatCount="200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2" dur="2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3" presetID="27" presetClass="emph" presetSubtype="0" repeatCount="10000" fill="remove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4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4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4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7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8" presetID="1" presetClass="entr" presetSubtype="0" fill="hold" grpId="3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Uh_Uh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50" presetID="1" presetClass="entr" presetSubtype="0" fill="hold" grpId="32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7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75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3" fill="hold">
                      <p:stCondLst>
                        <p:cond delay="0"/>
                      </p:stCondLst>
                      <p:childTnLst>
                        <p:par>
                          <p:cTn id="754" fill="hold">
                            <p:stCondLst>
                              <p:cond delay="0"/>
                            </p:stCondLst>
                            <p:childTnLst>
                              <p:par>
                                <p:cTn id="755" presetID="0" presetClass="pat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-0.00047 C 0.03099 -0.01875 0.15013 -0.02987 0.22175 -0.05186 C 0.29336 -0.07454 0.403 -0.11088 0.4293 -0.14051 C 0.47331 -0.1625 0.48776 -0.30139 0.50013 -0.36459 C 0.49792 -0.42246 0.47136 -0.50533 0.44024 -0.53936 C 0.40899 -0.57362 0.34102 -0.57315 0.31276 -0.56899 C 0.27031 -0.55996 0.2487 -0.48704 0.24701 -0.46135 C 0.24596 -0.43565 0.27096 -0.37732 0.29466 -0.35926 C 0.31862 -0.34098 0.37643 -0.36181 0.39089 -0.35116 " pathEditMode="relative" rAng="0" ptsTypes="AAAAAAAAA">
                                      <p:cBhvr>
                                        <p:cTn id="756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00" y="-28519"/>
                                    </p:animMotion>
                                  </p:childTnLst>
                                </p:cTn>
                              </p:par>
                              <p:par>
                                <p:cTn id="7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8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9" presetID="27" presetClass="emph" presetSubtype="0" repeatCount="1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0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1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62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3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759"/>
                                            </p:cond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64" presetID="3" presetClass="emph" presetSubtype="1" repeatCount="indefinite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 override="childStyle">
                                        <p:cTn id="76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2060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66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7" fill="hold">
                      <p:stCondLst>
                        <p:cond delay="0"/>
                      </p:stCondLst>
                      <p:childTnLst>
                        <p:par>
                          <p:cTn id="768" fill="hold">
                            <p:stCondLst>
                              <p:cond delay="0"/>
                            </p:stCondLst>
                            <p:childTnLst>
                              <p:par>
                                <p:cTn id="7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3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4" dur="5000" fill="hold"/>
                                        <p:tgtEl>
                                          <p:spTgt spid="492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7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6" dur="5000" fill="hold"/>
                                        <p:tgtEl>
                                          <p:spTgt spid="384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777" presetID="9" presetClass="emph" presetSubtype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 rctx="PPT">
                                        <p:cTn id="778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9"/>
                                      </p:to>
                                    </p:set>
                                    <p:animEffect filter="image" prLst="opacity: 0.9">
                                      <p:cBhvr rctx="IE">
                                        <p:cTn id="779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1" name="CawSound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781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8"/>
                                      </p:to>
                                    </p:set>
                                    <p:animEffect filter="image" prLst="opacity: 0.8">
                                      <p:cBhvr rctx="IE">
                                        <p:cTn id="782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3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784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"/>
                                      </p:to>
                                    </p:set>
                                    <p:animEffect filter="image" prLst="opacity: 0.7">
                                      <p:cBhvr rctx="IE">
                                        <p:cTn id="785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6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787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6"/>
                                      </p:to>
                                    </p:set>
                                    <p:animEffect filter="image" prLst="opacity: 0.6">
                                      <p:cBhvr rctx="IE">
                                        <p:cTn id="788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8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2" name="CawSound2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89" presetID="9" presetClass="emph" presetSubtype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 rctx="PPT">
                                        <p:cTn id="790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91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2" presetID="9" presetClass="emph" presetSubtype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 rctx="PPT">
                                        <p:cTn id="793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794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5" presetID="9" presetClass="emph" presetSubtype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 rctx="PPT">
                                        <p:cTn id="796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3"/>
                                      </p:to>
                                    </p:set>
                                    <p:animEffect filter="image" prLst="opacity: 0.3">
                                      <p:cBhvr rctx="IE">
                                        <p:cTn id="797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3" name="CawSound3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98" presetID="9" presetClass="emph" presetSubtype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 rctx="PPT">
                                        <p:cTn id="799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"/>
                                      </p:to>
                                    </p:set>
                                    <p:animEffect filter="image" prLst="opacity: 0.2">
                                      <p:cBhvr rctx="IE">
                                        <p:cTn id="800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1" presetID="9" presetClass="emph" presetSubtype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 rctx="PPT">
                                        <p:cTn id="802" dur="500"/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1"/>
                                      </p:to>
                                    </p:set>
                                    <p:animEffect filter="image" prLst="opacity: 0.1">
                                      <p:cBhvr rctx="IE">
                                        <p:cTn id="803" dur="500"/>
                                        <p:tgtEl>
                                          <p:spTgt spid="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4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6" presetID="1" presetClass="exit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8" presetID="1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8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0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BangSou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0" presetID="1" presetClass="exit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2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3.33333E-6 1.11022E-16 L -0.04128 -0.06319 L -0.08282 0.00509 " pathEditMode="relative" rAng="0" ptsTypes="AAA">
                                      <p:cBhvr>
                                        <p:cTn id="813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1" y="-2917"/>
                                    </p:animMotion>
                                  </p:childTnLst>
                                </p:cTn>
                              </p:par>
                              <p:par>
                                <p:cTn id="814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5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6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18" presetID="0" presetClass="path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animMotion origin="layout" path="M -2.29167E-6 1.85185E-6 L -0.04128 -0.0632 L -0.08281 0.00509 " pathEditMode="relative" ptsTypes="AAA">
                                      <p:cBhvr>
                                        <p:cTn id="81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820" presetID="1" presetClass="exit" presetSubtype="0" fill="hold" grpId="1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8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57" grpId="0" animBg="1"/>
      <p:bldP spid="57" grpId="1" animBg="1"/>
      <p:bldP spid="57" grpId="2" animBg="1"/>
      <p:bldP spid="78" grpId="0" animBg="1"/>
      <p:bldP spid="78" grpId="1" animBg="1"/>
      <p:bldP spid="78" grpId="2" animBg="1"/>
      <p:bldP spid="35" grpId="0" animBg="1"/>
      <p:bldP spid="35" grpId="1" animBg="1"/>
      <p:bldP spid="35" grpId="2" animBg="1"/>
      <p:bldP spid="79" grpId="0" animBg="1"/>
      <p:bldP spid="79" grpId="1" animBg="1"/>
      <p:bldP spid="79" grpId="2" animBg="1"/>
      <p:bldP spid="43" grpId="0" animBg="1"/>
      <p:bldP spid="43" grpId="1" animBg="1"/>
      <p:bldP spid="43" grpId="2" animBg="1"/>
      <p:bldP spid="64" grpId="0" animBg="1"/>
      <p:bldP spid="64" grpId="1" animBg="1"/>
      <p:bldP spid="64" grpId="2" animBg="1"/>
      <p:bldP spid="60" grpId="0" animBg="1"/>
      <p:bldP spid="60" grpId="1" animBg="1"/>
      <p:bldP spid="60" grpId="2" animBg="1"/>
      <p:bldP spid="38" grpId="0" animBg="1"/>
      <p:bldP spid="38" grpId="1" animBg="1"/>
      <p:bldP spid="38" grpId="2" animBg="1"/>
      <p:bldP spid="53" grpId="0" animBg="1"/>
      <p:bldP spid="53" grpId="1" animBg="1"/>
      <p:bldP spid="53" grpId="2" animBg="1"/>
      <p:bldP spid="56" grpId="0" animBg="1"/>
      <p:bldP spid="56" grpId="1" animBg="1"/>
      <p:bldP spid="56" grpId="2" animBg="1"/>
      <p:bldP spid="69" grpId="0" animBg="1"/>
      <p:bldP spid="69" grpId="1" animBg="1"/>
      <p:bldP spid="69" grpId="2" animBg="1"/>
      <p:bldP spid="62" grpId="0" animBg="1"/>
      <p:bldP spid="62" grpId="1" animBg="1"/>
      <p:bldP spid="62" grpId="2" animBg="1"/>
      <p:bldP spid="80" grpId="0" animBg="1"/>
      <p:bldP spid="80" grpId="1" animBg="1"/>
      <p:bldP spid="80" grpId="2" animBg="1"/>
      <p:bldP spid="59" grpId="0" animBg="1"/>
      <p:bldP spid="59" grpId="1" animBg="1"/>
      <p:bldP spid="59" grpId="2" animBg="1"/>
      <p:bldP spid="71" grpId="0" animBg="1"/>
      <p:bldP spid="71" grpId="1" animBg="1"/>
      <p:bldP spid="71" grpId="2" animBg="1"/>
      <p:bldP spid="55" grpId="0" animBg="1"/>
      <p:bldP spid="55" grpId="1" animBg="1"/>
      <p:bldP spid="55" grpId="2" animBg="1"/>
      <p:bldP spid="52" grpId="0" animBg="1"/>
      <p:bldP spid="52" grpId="1" animBg="1"/>
      <p:bldP spid="52" grpId="2" animBg="1"/>
      <p:bldP spid="42" grpId="0" animBg="1"/>
      <p:bldP spid="42" grpId="1" animBg="1"/>
      <p:bldP spid="42" grpId="2" animBg="1"/>
      <p:bldP spid="32" grpId="0" animBg="1"/>
      <p:bldP spid="32" grpId="1" animBg="1"/>
      <p:bldP spid="32" grpId="2" animBg="1"/>
      <p:bldP spid="81" grpId="0" animBg="1"/>
      <p:bldP spid="81" grpId="1" animBg="1"/>
      <p:bldP spid="81" grpId="2" animBg="1"/>
      <p:bldP spid="51" grpId="0" animBg="1"/>
      <p:bldP spid="51" grpId="1" animBg="1"/>
      <p:bldP spid="51" grpId="2" animBg="1"/>
      <p:bldP spid="70" grpId="0" animBg="1"/>
      <p:bldP spid="70" grpId="1" animBg="1"/>
      <p:bldP spid="70" grpId="2" animBg="1"/>
      <p:bldP spid="48" grpId="0" animBg="1"/>
      <p:bldP spid="48" grpId="1" animBg="1"/>
      <p:bldP spid="48" grpId="2" animBg="1"/>
      <p:bldP spid="30" grpId="0" animBg="1"/>
      <p:bldP spid="30" grpId="1" animBg="1"/>
      <p:bldP spid="30" grpId="2" animBg="1"/>
      <p:bldP spid="46" grpId="0" animBg="1"/>
      <p:bldP spid="46" grpId="1" animBg="1"/>
      <p:bldP spid="46" grpId="2" animBg="1"/>
      <p:bldP spid="61" grpId="0" animBg="1"/>
      <p:bldP spid="61" grpId="1" animBg="1"/>
      <p:bldP spid="61" grpId="2" animBg="1"/>
      <p:bldP spid="44" grpId="0" animBg="1"/>
      <p:bldP spid="44" grpId="1" animBg="1"/>
      <p:bldP spid="44" grpId="2" animBg="1"/>
      <p:bldP spid="39" grpId="0" animBg="1"/>
      <p:bldP spid="39" grpId="1" animBg="1"/>
      <p:bldP spid="39" grpId="2" animBg="1"/>
      <p:bldP spid="47" grpId="0" animBg="1"/>
      <p:bldP spid="47" grpId="1" animBg="1"/>
      <p:bldP spid="47" grpId="2" animBg="1"/>
      <p:bldP spid="74" grpId="0" animBg="1"/>
      <p:bldP spid="74" grpId="1" animBg="1"/>
      <p:bldP spid="74" grpId="2" animBg="1"/>
      <p:bldP spid="37" grpId="0" animBg="1"/>
      <p:bldP spid="37" grpId="1" animBg="1"/>
      <p:bldP spid="37" grpId="2" animBg="1"/>
      <p:bldP spid="40" grpId="0" animBg="1"/>
      <p:bldP spid="40" grpId="1" animBg="1"/>
      <p:bldP spid="40" grpId="2" animBg="1"/>
      <p:bldP spid="68" grpId="0" animBg="1"/>
      <p:bldP spid="68" grpId="1" animBg="1"/>
      <p:bldP spid="68" grpId="2" animBg="1"/>
      <p:bldP spid="73" grpId="0" animBg="1"/>
      <p:bldP spid="73" grpId="1" animBg="1"/>
      <p:bldP spid="73" grpId="2" animBg="1"/>
      <p:bldP spid="31" grpId="0" animBg="1"/>
      <p:bldP spid="31" grpId="1" animBg="1"/>
      <p:bldP spid="31" grpId="2" animBg="1"/>
      <p:bldP spid="41" grpId="0" animBg="1"/>
      <p:bldP spid="41" grpId="1" animBg="1"/>
      <p:bldP spid="41" grpId="2" animBg="1"/>
      <p:bldP spid="49" grpId="0" animBg="1"/>
      <p:bldP spid="49" grpId="1" animBg="1"/>
      <p:bldP spid="49" grpId="2" animBg="1"/>
      <p:bldP spid="50" grpId="0" animBg="1"/>
      <p:bldP spid="50" grpId="1" animBg="1"/>
      <p:bldP spid="50" grpId="2" animBg="1"/>
      <p:bldP spid="54" grpId="0" animBg="1"/>
      <p:bldP spid="54" grpId="1" animBg="1"/>
      <p:bldP spid="54" grpId="2" animBg="1"/>
      <p:bldP spid="58" grpId="0" animBg="1"/>
      <p:bldP spid="58" grpId="1" animBg="1"/>
      <p:bldP spid="58" grpId="2" animBg="1"/>
      <p:bldP spid="36" grpId="0" animBg="1"/>
      <p:bldP spid="36" grpId="1" animBg="1"/>
      <p:bldP spid="36" grpId="2" animBg="1"/>
      <p:bldP spid="63" grpId="0" animBg="1"/>
      <p:bldP spid="63" grpId="1" animBg="1"/>
      <p:bldP spid="63" grpId="2" animBg="1"/>
      <p:bldP spid="76" grpId="0" animBg="1"/>
      <p:bldP spid="76" grpId="1" animBg="1"/>
      <p:bldP spid="76" grpId="2" animBg="1"/>
      <p:bldP spid="45" grpId="0" animBg="1"/>
      <p:bldP spid="45" grpId="1" animBg="1"/>
      <p:bldP spid="45" grpId="2" animBg="1"/>
      <p:bldP spid="67" grpId="0" animBg="1"/>
      <p:bldP spid="67" grpId="1" animBg="1"/>
      <p:bldP spid="67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82" grpId="0" animBg="1"/>
      <p:bldP spid="82" grpId="1" animBg="1"/>
      <p:bldP spid="82" grpId="2" animBg="1"/>
      <p:bldP spid="72" grpId="0" animBg="1"/>
      <p:bldP spid="72" grpId="1" animBg="1"/>
      <p:bldP spid="72" grpId="2" animBg="1"/>
      <p:bldP spid="75" grpId="0" animBg="1"/>
      <p:bldP spid="75" grpId="1" animBg="1"/>
      <p:bldP spid="75" grpId="2" animBg="1"/>
      <p:bldP spid="3" grpId="0" animBg="1"/>
      <p:bldP spid="3" grpId="1" animBg="1"/>
      <p:bldP spid="3" grpId="2" animBg="1"/>
      <p:bldP spid="3" grpId="3" animBg="1"/>
      <p:bldP spid="3" grpId="4" animBg="1"/>
      <p:bldP spid="3" grpId="5" animBg="1"/>
      <p:bldP spid="3" grpId="6" animBg="1"/>
      <p:bldP spid="3" grpId="7" animBg="1"/>
      <p:bldP spid="3" grpId="8" animBg="1"/>
      <p:bldP spid="3" grpId="9" animBg="1"/>
      <p:bldP spid="3" grpId="10" animBg="1"/>
      <p:bldP spid="3" grpId="11" animBg="1"/>
      <p:bldP spid="3" grpId="12" animBg="1"/>
      <p:bldP spid="3" grpId="13" animBg="1"/>
      <p:bldP spid="3" grpId="14" animBg="1"/>
      <p:bldP spid="3" grpId="15" animBg="1"/>
      <p:bldP spid="3" grpId="16" animBg="1"/>
      <p:bldP spid="3" grpId="17" animBg="1"/>
      <p:bldP spid="3" grpId="18" animBg="1"/>
      <p:bldP spid="3" grpId="19" animBg="1"/>
      <p:bldP spid="3" grpId="20" animBg="1"/>
      <p:bldP spid="3" grpId="21" animBg="1"/>
      <p:bldP spid="3" grpId="22" animBg="1"/>
      <p:bldP spid="3" grpId="23" animBg="1"/>
      <p:bldP spid="3" grpId="24" animBg="1"/>
      <p:bldP spid="3" grpId="25" animBg="1"/>
      <p:bldP spid="3" grpId="26" animBg="1"/>
      <p:bldP spid="3" grpId="27" animBg="1"/>
      <p:bldP spid="3" grpId="28" animBg="1"/>
      <p:bldP spid="3" grpId="29" animBg="1"/>
      <p:bldP spid="3" grpId="30" animBg="1"/>
      <p:bldP spid="3" grpId="31" animBg="1"/>
      <p:bldP spid="3" grpId="32" animBg="1"/>
      <p:bldP spid="65" grpId="0" animBg="1"/>
      <p:bldP spid="65" grpId="1" animBg="1"/>
      <p:bldP spid="65" grpId="2" animBg="1"/>
      <p:bldP spid="65" grpId="3" animBg="1"/>
      <p:bldP spid="65" grpId="4" animBg="1"/>
      <p:bldP spid="65" grpId="5" animBg="1"/>
      <p:bldP spid="65" grpId="6" animBg="1"/>
      <p:bldP spid="65" grpId="7" animBg="1"/>
      <p:bldP spid="65" grpId="8" animBg="1"/>
      <p:bldP spid="65" grpId="9" animBg="1"/>
      <p:bldP spid="65" grpId="10" animBg="1"/>
      <p:bldP spid="65" grpId="11" animBg="1"/>
      <p:bldP spid="65" grpId="12" animBg="1"/>
      <p:bldP spid="65" grpId="13" animBg="1"/>
      <p:bldP spid="65" grpId="14" animBg="1"/>
      <p:bldP spid="65" grpId="15" animBg="1"/>
      <p:bldP spid="65" grpId="16" animBg="1"/>
      <p:bldP spid="65" grpId="17" animBg="1"/>
      <p:bldP spid="65" grpId="18" animBg="1"/>
      <p:bldP spid="65" grpId="19" animBg="1"/>
      <p:bldP spid="65" grpId="20" animBg="1"/>
      <p:bldP spid="65" grpId="21" animBg="1"/>
      <p:bldP spid="65" grpId="22" animBg="1"/>
      <p:bldP spid="65" grpId="23" animBg="1"/>
      <p:bldP spid="65" grpId="24" animBg="1"/>
      <p:bldP spid="65" grpId="25" animBg="1"/>
      <p:bldP spid="65" grpId="26" animBg="1"/>
      <p:bldP spid="65" grpId="27" animBg="1"/>
      <p:bldP spid="65" grpId="28" animBg="1"/>
      <p:bldP spid="65" grpId="29" animBg="1"/>
      <p:bldP spid="65" grpId="30" animBg="1"/>
      <p:bldP spid="65" grpId="31" animBg="1"/>
      <p:bldP spid="65" grpId="32" animBg="1"/>
    </p:bldLst>
  </p:timing>
</p:sld>
</file>

<file path=ppt/theme/theme1.xml><?xml version="1.0" encoding="utf-8"?>
<a:theme xmlns:a="http://schemas.openxmlformats.org/drawingml/2006/main" name="Office Theme">
  <a:themeElements>
    <a:clrScheme name="Custom 2">
      <a:dk1>
        <a:srgbClr val="00206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02060"/>
      </a:hlink>
      <a:folHlink>
        <a:srgbClr val="00206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5473</TotalTime>
  <Words>119</Words>
  <Application>Microsoft Office PowerPoint</Application>
  <PresentationFormat>Widescreen</PresentationFormat>
  <Paragraphs>75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Stephen Townsend</dc:creator>
  <cp:lastModifiedBy>Stephen Townsend</cp:lastModifiedBy>
  <cp:revision>160</cp:revision>
  <dcterms:created xsi:type="dcterms:W3CDTF">2015-06-26T11:17:26Z</dcterms:created>
  <dcterms:modified xsi:type="dcterms:W3CDTF">2015-06-30T16:04:59Z</dcterms:modified>
</cp:coreProperties>
</file>