
<file path=[Content_Types].xml><?xml version="1.0" encoding="utf-8"?>
<Types xmlns="http://schemas.openxmlformats.org/package/2006/content-types">
  <Default Extension="png" ContentType="image/png"/>
  <Default Extension="mp3" ContentType="audio/mpe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76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93"/>
    <a:srgbClr val="FFD685"/>
    <a:srgbClr val="FFCC66"/>
    <a:srgbClr val="FFFF4B"/>
    <a:srgbClr val="FF9999"/>
    <a:srgbClr val="EBE600"/>
    <a:srgbClr val="FFB3B3"/>
    <a:srgbClr val="FFDDDD"/>
    <a:srgbClr val="FF6969"/>
    <a:srgbClr val="FFB7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64" autoAdjust="0"/>
    <p:restoredTop sz="94680" autoAdjust="0"/>
  </p:normalViewPr>
  <p:slideViewPr>
    <p:cSldViewPr snapToGrid="0">
      <p:cViewPr varScale="1">
        <p:scale>
          <a:sx n="81" d="100"/>
          <a:sy n="81" d="100"/>
        </p:scale>
        <p:origin x="56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16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46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4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72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870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86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392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24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74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16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chemeClr val="accent2">
                <a:lumMod val="20000"/>
                <a:lumOff val="80000"/>
              </a:schemeClr>
            </a:gs>
            <a:gs pos="71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6CFA1-9BEE-4291-B92F-ADA110E55C4E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873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2.mp3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10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136381"/>
            <a:ext cx="12192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ic Sans MS" panose="030F0702030302020204" pitchFamily="66" charset="0"/>
              </a:rPr>
              <a:t>Memory Verse Game</a:t>
            </a:r>
            <a:endParaRPr lang="en-US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Action Button: Custom 5">
            <a:hlinkClick r:id="" action="ppaction://macro?name=StartButton" highlightClick="1"/>
          </p:cNvPr>
          <p:cNvSpPr/>
          <p:nvPr/>
        </p:nvSpPr>
        <p:spPr>
          <a:xfrm>
            <a:off x="4845020" y="4874625"/>
            <a:ext cx="2152891" cy="925975"/>
          </a:xfrm>
          <a:prstGeom prst="actionButtonBlank">
            <a:avLst/>
          </a:prstGeom>
          <a:solidFill>
            <a:srgbClr val="00B050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start</a:t>
            </a:r>
            <a:endParaRPr lang="en-GB" sz="6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325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61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flasher" hidden="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685"/>
              </a:gs>
              <a:gs pos="100000">
                <a:srgbClr val="FF939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2203398" y="4321575"/>
            <a:ext cx="128409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die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9012" y="540000"/>
            <a:ext cx="1375465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For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3903" y="540000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God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91468" y="540000"/>
            <a:ext cx="97753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so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76499" y="540000"/>
            <a:ext cx="1719148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loved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79856" y="540000"/>
            <a:ext cx="126319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51097" y="540000"/>
            <a:ext cx="182075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world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573385" y="540000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that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399" y="1800000"/>
            <a:ext cx="1220003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He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28529" y="1800000"/>
            <a:ext cx="1587888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gave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33183" y="1800000"/>
            <a:ext cx="121396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His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30837" y="1800000"/>
            <a:ext cx="1256788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one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000038" y="1800000"/>
            <a:ext cx="1368000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Son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78771" y="1800000"/>
            <a:ext cx="1323465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and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96329" y="1800000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only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86120" y="3060000"/>
            <a:ext cx="1597595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that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86748" y="3060000"/>
            <a:ext cx="272514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whoever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20519" y="3060000"/>
            <a:ext cx="2520000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believes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45941" y="3060000"/>
            <a:ext cx="878328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in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19448" y="3060000"/>
            <a:ext cx="1355825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Him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976878" y="3060000"/>
            <a:ext cx="1427413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may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21781" y="4320000"/>
            <a:ext cx="128409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not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4" name="cover1">
            <a:hlinkClick r:id="" action="ppaction://macro?name=JumpToSlide3"/>
          </p:cNvPr>
          <p:cNvSpPr txBox="1"/>
          <p:nvPr/>
        </p:nvSpPr>
        <p:spPr>
          <a:xfrm>
            <a:off x="900000" y="540000"/>
            <a:ext cx="1375465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5" name="cover2">
            <a:hlinkClick r:id="" action="ppaction://macro?name=JumpToSlide4"/>
          </p:cNvPr>
          <p:cNvSpPr txBox="1"/>
          <p:nvPr/>
        </p:nvSpPr>
        <p:spPr>
          <a:xfrm>
            <a:off x="3790800" y="540000"/>
            <a:ext cx="9792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2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6" name="cover3">
            <a:hlinkClick r:id="" action="ppaction://macro?name=JumpToSlide5"/>
          </p:cNvPr>
          <p:cNvSpPr txBox="1"/>
          <p:nvPr/>
        </p:nvSpPr>
        <p:spPr>
          <a:xfrm>
            <a:off x="6480000" y="540000"/>
            <a:ext cx="12636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3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7" name="cover4">
            <a:hlinkClick r:id="" action="ppaction://macro?name=JumpToSlide6"/>
          </p:cNvPr>
          <p:cNvSpPr txBox="1"/>
          <p:nvPr/>
        </p:nvSpPr>
        <p:spPr>
          <a:xfrm>
            <a:off x="914400" y="1800000"/>
            <a:ext cx="12204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4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8" name="cover5">
            <a:hlinkClick r:id="" action="ppaction://macro?name=JumpToSlide7"/>
          </p:cNvPr>
          <p:cNvSpPr txBox="1"/>
          <p:nvPr/>
        </p:nvSpPr>
        <p:spPr>
          <a:xfrm>
            <a:off x="4932000" y="1800000"/>
            <a:ext cx="12564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5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9" name="cover6">
            <a:hlinkClick r:id="" action="ppaction://macro?name=JumpToSlide8"/>
          </p:cNvPr>
          <p:cNvSpPr txBox="1"/>
          <p:nvPr/>
        </p:nvSpPr>
        <p:spPr>
          <a:xfrm>
            <a:off x="6177600" y="1800000"/>
            <a:ext cx="13248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6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0" name="cover7" hidden="1">
            <a:hlinkClick r:id="" action="ppaction://macro?name=JumpToSlide9"/>
          </p:cNvPr>
          <p:cNvSpPr txBox="1"/>
          <p:nvPr/>
        </p:nvSpPr>
        <p:spPr>
          <a:xfrm>
            <a:off x="9000000" y="1800000"/>
            <a:ext cx="13680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7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1" name="cover8">
            <a:hlinkClick r:id="" action="ppaction://macro?name=JumpToSlide10"/>
          </p:cNvPr>
          <p:cNvSpPr txBox="1"/>
          <p:nvPr/>
        </p:nvSpPr>
        <p:spPr>
          <a:xfrm>
            <a:off x="5220000" y="3060000"/>
            <a:ext cx="25200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7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2" name="cover9">
            <a:hlinkClick r:id="" action="ppaction://macro?name=JumpToSlide11"/>
          </p:cNvPr>
          <p:cNvSpPr txBox="1"/>
          <p:nvPr/>
        </p:nvSpPr>
        <p:spPr>
          <a:xfrm>
            <a:off x="7747200" y="3060000"/>
            <a:ext cx="8784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8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3" name="cover10">
            <a:hlinkClick r:id="" action="ppaction://macro?name=JumpToSlide12"/>
          </p:cNvPr>
          <p:cNvSpPr txBox="1"/>
          <p:nvPr/>
        </p:nvSpPr>
        <p:spPr>
          <a:xfrm>
            <a:off x="921600" y="4320000"/>
            <a:ext cx="12852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9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4" name="cover11" hidden="1">
            <a:hlinkClick r:id="" action="ppaction://macro?name=JumpToSlide13"/>
          </p:cNvPr>
          <p:cNvSpPr txBox="1"/>
          <p:nvPr/>
        </p:nvSpPr>
        <p:spPr>
          <a:xfrm>
            <a:off x="2203200" y="4320000"/>
            <a:ext cx="12852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11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50" name="reference" hidden="1"/>
          <p:cNvSpPr txBox="1"/>
          <p:nvPr/>
        </p:nvSpPr>
        <p:spPr>
          <a:xfrm>
            <a:off x="7740000" y="5580000"/>
            <a:ext cx="4068000" cy="831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John 3 v 16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491154" y="4320000"/>
            <a:ext cx="128409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but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779627" y="4320000"/>
            <a:ext cx="1624756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have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388425" y="4320000"/>
            <a:ext cx="2365735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eternal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760062" y="4320000"/>
            <a:ext cx="129368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life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5" name="cover12">
            <a:hlinkClick r:id="" action="ppaction://macro?name=JumpToSlide14"/>
          </p:cNvPr>
          <p:cNvSpPr txBox="1"/>
          <p:nvPr/>
        </p:nvSpPr>
        <p:spPr>
          <a:xfrm>
            <a:off x="3492000" y="4320000"/>
            <a:ext cx="1285200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10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grpSp>
        <p:nvGrpSpPr>
          <p:cNvPr id="82" name="RedFlower1"/>
          <p:cNvGrpSpPr/>
          <p:nvPr/>
        </p:nvGrpSpPr>
        <p:grpSpPr>
          <a:xfrm>
            <a:off x="0" y="6084000"/>
            <a:ext cx="791999" cy="791999"/>
            <a:chOff x="-60960" y="6084000"/>
            <a:chExt cx="791999" cy="791999"/>
          </a:xfrm>
        </p:grpSpPr>
        <p:sp>
          <p:nvSpPr>
            <p:cNvPr id="83" name="Rectangle 82"/>
            <p:cNvSpPr/>
            <p:nvPr/>
          </p:nvSpPr>
          <p:spPr>
            <a:xfrm>
              <a:off x="295384" y="6498000"/>
              <a:ext cx="72000" cy="36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Freeform 83"/>
            <p:cNvSpPr/>
            <p:nvPr/>
          </p:nvSpPr>
          <p:spPr>
            <a:xfrm rot="6180000">
              <a:off x="292800" y="620287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84"/>
            <p:cNvSpPr/>
            <p:nvPr/>
          </p:nvSpPr>
          <p:spPr>
            <a:xfrm rot="12360000">
              <a:off x="256366" y="654160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85"/>
            <p:cNvSpPr/>
            <p:nvPr/>
          </p:nvSpPr>
          <p:spPr>
            <a:xfrm rot="15420000">
              <a:off x="73130" y="656491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Freeform 86"/>
            <p:cNvSpPr/>
            <p:nvPr/>
          </p:nvSpPr>
          <p:spPr>
            <a:xfrm>
              <a:off x="-60960" y="625191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Freeform 87"/>
            <p:cNvSpPr/>
            <p:nvPr/>
          </p:nvSpPr>
          <p:spPr>
            <a:xfrm rot="18480000">
              <a:off x="-73931" y="644202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Freeform 88"/>
            <p:cNvSpPr/>
            <p:nvPr/>
          </p:nvSpPr>
          <p:spPr>
            <a:xfrm rot="3060000">
              <a:off x="100105" y="614769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Freeform 89"/>
            <p:cNvSpPr/>
            <p:nvPr/>
          </p:nvSpPr>
          <p:spPr>
            <a:xfrm rot="9240000">
              <a:off x="348043" y="637399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RedFlower2" hidden="1"/>
          <p:cNvGrpSpPr/>
          <p:nvPr/>
        </p:nvGrpSpPr>
        <p:grpSpPr>
          <a:xfrm>
            <a:off x="0" y="5364000"/>
            <a:ext cx="792000" cy="1485420"/>
            <a:chOff x="670560" y="5372580"/>
            <a:chExt cx="792000" cy="1485420"/>
          </a:xfrm>
        </p:grpSpPr>
        <p:sp>
          <p:nvSpPr>
            <p:cNvPr id="92" name="Rectangle 91" hidden="1"/>
            <p:cNvSpPr/>
            <p:nvPr/>
          </p:nvSpPr>
          <p:spPr>
            <a:xfrm>
              <a:off x="1016147" y="5778000"/>
              <a:ext cx="72000" cy="108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Freeform 92" hidden="1"/>
            <p:cNvSpPr/>
            <p:nvPr/>
          </p:nvSpPr>
          <p:spPr>
            <a:xfrm rot="6180000">
              <a:off x="1024320" y="549145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Freeform 93" hidden="1"/>
            <p:cNvSpPr/>
            <p:nvPr/>
          </p:nvSpPr>
          <p:spPr>
            <a:xfrm rot="12360000">
              <a:off x="987886" y="583018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Freeform 94" hidden="1"/>
            <p:cNvSpPr/>
            <p:nvPr/>
          </p:nvSpPr>
          <p:spPr>
            <a:xfrm rot="15420000">
              <a:off x="804650" y="585349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Freeform 95" hidden="1"/>
            <p:cNvSpPr/>
            <p:nvPr/>
          </p:nvSpPr>
          <p:spPr>
            <a:xfrm>
              <a:off x="670560" y="554049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96" hidden="1"/>
            <p:cNvSpPr/>
            <p:nvPr/>
          </p:nvSpPr>
          <p:spPr>
            <a:xfrm rot="18480000">
              <a:off x="657589" y="573060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Freeform 97" hidden="1"/>
            <p:cNvSpPr/>
            <p:nvPr/>
          </p:nvSpPr>
          <p:spPr>
            <a:xfrm rot="3060000">
              <a:off x="831626" y="543627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Freeform 98" hidden="1"/>
            <p:cNvSpPr/>
            <p:nvPr/>
          </p:nvSpPr>
          <p:spPr>
            <a:xfrm rot="9240000">
              <a:off x="1079564" y="566257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0" name="RedFlower3" hidden="1"/>
          <p:cNvGrpSpPr/>
          <p:nvPr/>
        </p:nvGrpSpPr>
        <p:grpSpPr>
          <a:xfrm>
            <a:off x="0" y="4644000"/>
            <a:ext cx="792000" cy="2194080"/>
            <a:chOff x="1600200" y="4663920"/>
            <a:chExt cx="792000" cy="2194080"/>
          </a:xfrm>
        </p:grpSpPr>
        <p:sp>
          <p:nvSpPr>
            <p:cNvPr id="101" name="Rectangle 100" hidden="1"/>
            <p:cNvSpPr/>
            <p:nvPr/>
          </p:nvSpPr>
          <p:spPr>
            <a:xfrm>
              <a:off x="1945787" y="5058000"/>
              <a:ext cx="72000" cy="180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101" hidden="1"/>
            <p:cNvSpPr/>
            <p:nvPr/>
          </p:nvSpPr>
          <p:spPr>
            <a:xfrm rot="6180000">
              <a:off x="1953960" y="478279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Freeform 102" hidden="1"/>
            <p:cNvSpPr/>
            <p:nvPr/>
          </p:nvSpPr>
          <p:spPr>
            <a:xfrm rot="12360000">
              <a:off x="1917526" y="512152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Freeform 103" hidden="1"/>
            <p:cNvSpPr/>
            <p:nvPr/>
          </p:nvSpPr>
          <p:spPr>
            <a:xfrm rot="15420000">
              <a:off x="1734290" y="514483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Freeform 104" hidden="1"/>
            <p:cNvSpPr/>
            <p:nvPr/>
          </p:nvSpPr>
          <p:spPr>
            <a:xfrm>
              <a:off x="1600200" y="483183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Freeform 105" hidden="1"/>
            <p:cNvSpPr/>
            <p:nvPr/>
          </p:nvSpPr>
          <p:spPr>
            <a:xfrm rot="18480000">
              <a:off x="1587229" y="502194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106" hidden="1"/>
            <p:cNvSpPr/>
            <p:nvPr/>
          </p:nvSpPr>
          <p:spPr>
            <a:xfrm rot="3060000">
              <a:off x="1761266" y="472761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Freeform 107" hidden="1"/>
            <p:cNvSpPr/>
            <p:nvPr/>
          </p:nvSpPr>
          <p:spPr>
            <a:xfrm rot="9240000">
              <a:off x="2009204" y="495391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9" name="RedFlower4" hidden="1"/>
          <p:cNvGrpSpPr/>
          <p:nvPr/>
        </p:nvGrpSpPr>
        <p:grpSpPr>
          <a:xfrm>
            <a:off x="0" y="3924000"/>
            <a:ext cx="792000" cy="2917980"/>
            <a:chOff x="2400300" y="3940020"/>
            <a:chExt cx="792000" cy="2917980"/>
          </a:xfrm>
        </p:grpSpPr>
        <p:sp>
          <p:nvSpPr>
            <p:cNvPr id="110" name="Rectangle 109" hidden="1"/>
            <p:cNvSpPr/>
            <p:nvPr/>
          </p:nvSpPr>
          <p:spPr>
            <a:xfrm>
              <a:off x="2743197" y="4338000"/>
              <a:ext cx="72000" cy="252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Freeform 110" hidden="1"/>
            <p:cNvSpPr/>
            <p:nvPr/>
          </p:nvSpPr>
          <p:spPr>
            <a:xfrm rot="6180000">
              <a:off x="2754060" y="405889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Freeform 111" hidden="1"/>
            <p:cNvSpPr/>
            <p:nvPr/>
          </p:nvSpPr>
          <p:spPr>
            <a:xfrm rot="12360000">
              <a:off x="2717626" y="439762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Freeform 112" hidden="1"/>
            <p:cNvSpPr/>
            <p:nvPr/>
          </p:nvSpPr>
          <p:spPr>
            <a:xfrm rot="15420000">
              <a:off x="2534390" y="442093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Freeform 113" hidden="1"/>
            <p:cNvSpPr/>
            <p:nvPr/>
          </p:nvSpPr>
          <p:spPr>
            <a:xfrm>
              <a:off x="2400300" y="410793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Freeform 114" hidden="1"/>
            <p:cNvSpPr/>
            <p:nvPr/>
          </p:nvSpPr>
          <p:spPr>
            <a:xfrm rot="18480000">
              <a:off x="2387329" y="429804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Freeform 115" hidden="1"/>
            <p:cNvSpPr/>
            <p:nvPr/>
          </p:nvSpPr>
          <p:spPr>
            <a:xfrm rot="3060000">
              <a:off x="2561366" y="400371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116" hidden="1"/>
            <p:cNvSpPr/>
            <p:nvPr/>
          </p:nvSpPr>
          <p:spPr>
            <a:xfrm rot="9240000">
              <a:off x="2809304" y="423001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8" name="RedFlower5" hidden="1"/>
          <p:cNvGrpSpPr/>
          <p:nvPr/>
        </p:nvGrpSpPr>
        <p:grpSpPr>
          <a:xfrm>
            <a:off x="0" y="3204000"/>
            <a:ext cx="792000" cy="3641880"/>
            <a:chOff x="3390900" y="3216120"/>
            <a:chExt cx="792000" cy="3641880"/>
          </a:xfrm>
        </p:grpSpPr>
        <p:sp>
          <p:nvSpPr>
            <p:cNvPr id="119" name="Rectangle 118" hidden="1"/>
            <p:cNvSpPr/>
            <p:nvPr/>
          </p:nvSpPr>
          <p:spPr>
            <a:xfrm>
              <a:off x="3730660" y="3618000"/>
              <a:ext cx="72000" cy="324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Freeform 119" hidden="1"/>
            <p:cNvSpPr/>
            <p:nvPr/>
          </p:nvSpPr>
          <p:spPr>
            <a:xfrm rot="6180000">
              <a:off x="3744660" y="333499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Freeform 120" hidden="1"/>
            <p:cNvSpPr/>
            <p:nvPr/>
          </p:nvSpPr>
          <p:spPr>
            <a:xfrm rot="12360000">
              <a:off x="3708226" y="367372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Freeform 121" hidden="1"/>
            <p:cNvSpPr/>
            <p:nvPr/>
          </p:nvSpPr>
          <p:spPr>
            <a:xfrm rot="15420000">
              <a:off x="3524990" y="369703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Freeform 122" hidden="1"/>
            <p:cNvSpPr/>
            <p:nvPr/>
          </p:nvSpPr>
          <p:spPr>
            <a:xfrm>
              <a:off x="3390900" y="338403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Freeform 123" hidden="1"/>
            <p:cNvSpPr/>
            <p:nvPr/>
          </p:nvSpPr>
          <p:spPr>
            <a:xfrm rot="18480000">
              <a:off x="3377929" y="357414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Freeform 124" hidden="1"/>
            <p:cNvSpPr/>
            <p:nvPr/>
          </p:nvSpPr>
          <p:spPr>
            <a:xfrm rot="3060000">
              <a:off x="3551966" y="327981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Freeform 125" hidden="1"/>
            <p:cNvSpPr/>
            <p:nvPr/>
          </p:nvSpPr>
          <p:spPr>
            <a:xfrm rot="9240000">
              <a:off x="3799904" y="350611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RedFlower6" hidden="1"/>
          <p:cNvGrpSpPr/>
          <p:nvPr/>
        </p:nvGrpSpPr>
        <p:grpSpPr>
          <a:xfrm>
            <a:off x="0" y="2484600"/>
            <a:ext cx="792000" cy="4373400"/>
            <a:chOff x="4434840" y="2484600"/>
            <a:chExt cx="792000" cy="4373400"/>
          </a:xfrm>
        </p:grpSpPr>
        <p:sp>
          <p:nvSpPr>
            <p:cNvPr id="128" name="Rectangle 127" hidden="1"/>
            <p:cNvSpPr/>
            <p:nvPr/>
          </p:nvSpPr>
          <p:spPr>
            <a:xfrm>
              <a:off x="4774600" y="2898000"/>
              <a:ext cx="72000" cy="396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Freeform 128" hidden="1"/>
            <p:cNvSpPr/>
            <p:nvPr/>
          </p:nvSpPr>
          <p:spPr>
            <a:xfrm rot="6180000">
              <a:off x="4788600" y="260347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Freeform 129" hidden="1"/>
            <p:cNvSpPr/>
            <p:nvPr/>
          </p:nvSpPr>
          <p:spPr>
            <a:xfrm rot="12360000">
              <a:off x="4752166" y="294220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Freeform 130" hidden="1"/>
            <p:cNvSpPr/>
            <p:nvPr/>
          </p:nvSpPr>
          <p:spPr>
            <a:xfrm rot="15420000">
              <a:off x="4568930" y="296551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Freeform 131" hidden="1"/>
            <p:cNvSpPr/>
            <p:nvPr/>
          </p:nvSpPr>
          <p:spPr>
            <a:xfrm>
              <a:off x="4434840" y="265251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Freeform 132" hidden="1"/>
            <p:cNvSpPr/>
            <p:nvPr/>
          </p:nvSpPr>
          <p:spPr>
            <a:xfrm rot="18480000">
              <a:off x="4421869" y="284262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Freeform 133" hidden="1"/>
            <p:cNvSpPr/>
            <p:nvPr/>
          </p:nvSpPr>
          <p:spPr>
            <a:xfrm rot="3060000">
              <a:off x="4595906" y="254829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Freeform 134" hidden="1"/>
            <p:cNvSpPr/>
            <p:nvPr/>
          </p:nvSpPr>
          <p:spPr>
            <a:xfrm rot="9240000">
              <a:off x="4843844" y="277459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6" name="RedFlower7" hidden="1"/>
          <p:cNvGrpSpPr/>
          <p:nvPr/>
        </p:nvGrpSpPr>
        <p:grpSpPr>
          <a:xfrm>
            <a:off x="0" y="1764000"/>
            <a:ext cx="792000" cy="5082060"/>
            <a:chOff x="5486400" y="1775940"/>
            <a:chExt cx="792000" cy="5082060"/>
          </a:xfrm>
        </p:grpSpPr>
        <p:sp>
          <p:nvSpPr>
            <p:cNvPr id="137" name="Rectangle 136" hidden="1"/>
            <p:cNvSpPr/>
            <p:nvPr/>
          </p:nvSpPr>
          <p:spPr>
            <a:xfrm>
              <a:off x="5818540" y="2178000"/>
              <a:ext cx="72000" cy="468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Freeform 137" hidden="1"/>
            <p:cNvSpPr/>
            <p:nvPr/>
          </p:nvSpPr>
          <p:spPr>
            <a:xfrm rot="6180000">
              <a:off x="5840160" y="189481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Freeform 138" hidden="1"/>
            <p:cNvSpPr/>
            <p:nvPr/>
          </p:nvSpPr>
          <p:spPr>
            <a:xfrm rot="12360000">
              <a:off x="5803726" y="223354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Freeform 139" hidden="1"/>
            <p:cNvSpPr/>
            <p:nvPr/>
          </p:nvSpPr>
          <p:spPr>
            <a:xfrm rot="15420000">
              <a:off x="5620490" y="225685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Freeform 140" hidden="1"/>
            <p:cNvSpPr/>
            <p:nvPr/>
          </p:nvSpPr>
          <p:spPr>
            <a:xfrm>
              <a:off x="5486400" y="194385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Freeform 141" hidden="1"/>
            <p:cNvSpPr/>
            <p:nvPr/>
          </p:nvSpPr>
          <p:spPr>
            <a:xfrm rot="18480000">
              <a:off x="5473429" y="213396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Freeform 142" hidden="1"/>
            <p:cNvSpPr/>
            <p:nvPr/>
          </p:nvSpPr>
          <p:spPr>
            <a:xfrm rot="3060000">
              <a:off x="5647466" y="183963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Freeform 143" hidden="1"/>
            <p:cNvSpPr/>
            <p:nvPr/>
          </p:nvSpPr>
          <p:spPr>
            <a:xfrm rot="9240000">
              <a:off x="5895404" y="206593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5" name="RedFlower8" hidden="1"/>
          <p:cNvGrpSpPr/>
          <p:nvPr/>
        </p:nvGrpSpPr>
        <p:grpSpPr>
          <a:xfrm>
            <a:off x="0" y="1044000"/>
            <a:ext cx="792000" cy="5805960"/>
            <a:chOff x="6332220" y="1052040"/>
            <a:chExt cx="792000" cy="5805960"/>
          </a:xfrm>
        </p:grpSpPr>
        <p:sp>
          <p:nvSpPr>
            <p:cNvPr id="146" name="Rectangle 145" hidden="1"/>
            <p:cNvSpPr/>
            <p:nvPr/>
          </p:nvSpPr>
          <p:spPr>
            <a:xfrm>
              <a:off x="6671980" y="1458000"/>
              <a:ext cx="72000" cy="540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Freeform 146" hidden="1"/>
            <p:cNvSpPr/>
            <p:nvPr/>
          </p:nvSpPr>
          <p:spPr>
            <a:xfrm rot="6180000">
              <a:off x="6685980" y="117091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147" hidden="1"/>
            <p:cNvSpPr/>
            <p:nvPr/>
          </p:nvSpPr>
          <p:spPr>
            <a:xfrm rot="12360000">
              <a:off x="6649546" y="150964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Freeform 148" hidden="1"/>
            <p:cNvSpPr/>
            <p:nvPr/>
          </p:nvSpPr>
          <p:spPr>
            <a:xfrm rot="15420000">
              <a:off x="6466310" y="153295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149" hidden="1"/>
            <p:cNvSpPr/>
            <p:nvPr/>
          </p:nvSpPr>
          <p:spPr>
            <a:xfrm>
              <a:off x="6332220" y="121995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Freeform 150" hidden="1"/>
            <p:cNvSpPr/>
            <p:nvPr/>
          </p:nvSpPr>
          <p:spPr>
            <a:xfrm rot="18480000">
              <a:off x="6319249" y="141006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151" hidden="1"/>
            <p:cNvSpPr/>
            <p:nvPr/>
          </p:nvSpPr>
          <p:spPr>
            <a:xfrm rot="3060000">
              <a:off x="6493286" y="111573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Freeform 152" hidden="1"/>
            <p:cNvSpPr/>
            <p:nvPr/>
          </p:nvSpPr>
          <p:spPr>
            <a:xfrm rot="9240000">
              <a:off x="6741224" y="134203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4" name="RedFlower9" hidden="1"/>
          <p:cNvGrpSpPr/>
          <p:nvPr/>
        </p:nvGrpSpPr>
        <p:grpSpPr>
          <a:xfrm>
            <a:off x="0" y="324000"/>
            <a:ext cx="792000" cy="6525960"/>
            <a:chOff x="6332220" y="1052040"/>
            <a:chExt cx="792000" cy="6525960"/>
          </a:xfrm>
        </p:grpSpPr>
        <p:sp>
          <p:nvSpPr>
            <p:cNvPr id="155" name="Rectangle 154" hidden="1"/>
            <p:cNvSpPr/>
            <p:nvPr/>
          </p:nvSpPr>
          <p:spPr>
            <a:xfrm>
              <a:off x="6671980" y="1458000"/>
              <a:ext cx="72000" cy="612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Freeform 155" hidden="1"/>
            <p:cNvSpPr/>
            <p:nvPr/>
          </p:nvSpPr>
          <p:spPr>
            <a:xfrm rot="6180000">
              <a:off x="6685980" y="117091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Freeform 156" hidden="1"/>
            <p:cNvSpPr/>
            <p:nvPr/>
          </p:nvSpPr>
          <p:spPr>
            <a:xfrm rot="12360000">
              <a:off x="6649546" y="150964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8" name="Freeform 157" hidden="1"/>
            <p:cNvSpPr/>
            <p:nvPr/>
          </p:nvSpPr>
          <p:spPr>
            <a:xfrm rot="15420000">
              <a:off x="6466310" y="153295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Freeform 158" hidden="1"/>
            <p:cNvSpPr/>
            <p:nvPr/>
          </p:nvSpPr>
          <p:spPr>
            <a:xfrm>
              <a:off x="6332220" y="121995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Freeform 159" hidden="1"/>
            <p:cNvSpPr/>
            <p:nvPr/>
          </p:nvSpPr>
          <p:spPr>
            <a:xfrm rot="18480000">
              <a:off x="6319249" y="141006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Freeform 160" hidden="1"/>
            <p:cNvSpPr/>
            <p:nvPr/>
          </p:nvSpPr>
          <p:spPr>
            <a:xfrm rot="3060000">
              <a:off x="6493286" y="111573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B7B7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Freeform 161" hidden="1"/>
            <p:cNvSpPr/>
            <p:nvPr/>
          </p:nvSpPr>
          <p:spPr>
            <a:xfrm rot="9240000">
              <a:off x="6741224" y="134203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3" name="BlueFlower6" hidden="1"/>
          <p:cNvGrpSpPr/>
          <p:nvPr/>
        </p:nvGrpSpPr>
        <p:grpSpPr>
          <a:xfrm>
            <a:off x="11412000" y="2484600"/>
            <a:ext cx="792000" cy="4373400"/>
            <a:chOff x="4425874" y="2484600"/>
            <a:chExt cx="792000" cy="4373400"/>
          </a:xfrm>
        </p:grpSpPr>
        <p:sp>
          <p:nvSpPr>
            <p:cNvPr id="164" name="Rectangle 163" hidden="1"/>
            <p:cNvSpPr/>
            <p:nvPr/>
          </p:nvSpPr>
          <p:spPr>
            <a:xfrm>
              <a:off x="4774600" y="2898000"/>
              <a:ext cx="72000" cy="396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Freeform 164" hidden="1"/>
            <p:cNvSpPr/>
            <p:nvPr/>
          </p:nvSpPr>
          <p:spPr>
            <a:xfrm rot="6180000">
              <a:off x="4779634" y="260347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Freeform 165" hidden="1"/>
            <p:cNvSpPr/>
            <p:nvPr/>
          </p:nvSpPr>
          <p:spPr>
            <a:xfrm rot="12360000">
              <a:off x="4743200" y="294220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Freeform 166" hidden="1"/>
            <p:cNvSpPr/>
            <p:nvPr/>
          </p:nvSpPr>
          <p:spPr>
            <a:xfrm rot="15420000">
              <a:off x="4559964" y="296551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8" name="Freeform 167" hidden="1"/>
            <p:cNvSpPr/>
            <p:nvPr/>
          </p:nvSpPr>
          <p:spPr>
            <a:xfrm>
              <a:off x="4425874" y="265251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Freeform 168" hidden="1"/>
            <p:cNvSpPr/>
            <p:nvPr/>
          </p:nvSpPr>
          <p:spPr>
            <a:xfrm rot="18480000">
              <a:off x="4412903" y="284262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Freeform 169" hidden="1"/>
            <p:cNvSpPr/>
            <p:nvPr/>
          </p:nvSpPr>
          <p:spPr>
            <a:xfrm rot="3060000">
              <a:off x="4586940" y="254829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" name="Freeform 170" hidden="1"/>
            <p:cNvSpPr/>
            <p:nvPr/>
          </p:nvSpPr>
          <p:spPr>
            <a:xfrm rot="9240000">
              <a:off x="4834878" y="277459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2" name="BlueFlower1"/>
          <p:cNvGrpSpPr/>
          <p:nvPr/>
        </p:nvGrpSpPr>
        <p:grpSpPr>
          <a:xfrm>
            <a:off x="11412000" y="6084000"/>
            <a:ext cx="792000" cy="791999"/>
            <a:chOff x="-54686" y="6084000"/>
            <a:chExt cx="792000" cy="791999"/>
          </a:xfrm>
        </p:grpSpPr>
        <p:sp>
          <p:nvSpPr>
            <p:cNvPr id="173" name="Rectangle 172"/>
            <p:cNvSpPr/>
            <p:nvPr/>
          </p:nvSpPr>
          <p:spPr>
            <a:xfrm>
              <a:off x="295384" y="6498000"/>
              <a:ext cx="72000" cy="36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4" name="Freeform 173"/>
            <p:cNvSpPr/>
            <p:nvPr/>
          </p:nvSpPr>
          <p:spPr>
            <a:xfrm rot="6180000">
              <a:off x="299074" y="620287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5" name="Freeform 174"/>
            <p:cNvSpPr/>
            <p:nvPr/>
          </p:nvSpPr>
          <p:spPr>
            <a:xfrm rot="12360000">
              <a:off x="262640" y="654160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" name="Freeform 175"/>
            <p:cNvSpPr/>
            <p:nvPr/>
          </p:nvSpPr>
          <p:spPr>
            <a:xfrm rot="15420000">
              <a:off x="79404" y="656491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7" name="Freeform 176"/>
            <p:cNvSpPr/>
            <p:nvPr/>
          </p:nvSpPr>
          <p:spPr>
            <a:xfrm>
              <a:off x="-54686" y="625191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8" name="Freeform 177"/>
            <p:cNvSpPr/>
            <p:nvPr/>
          </p:nvSpPr>
          <p:spPr>
            <a:xfrm rot="18480000">
              <a:off x="-67657" y="644202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9" name="Freeform 178"/>
            <p:cNvSpPr/>
            <p:nvPr/>
          </p:nvSpPr>
          <p:spPr>
            <a:xfrm rot="3060000">
              <a:off x="106380" y="614769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0" name="Freeform 179"/>
            <p:cNvSpPr/>
            <p:nvPr/>
          </p:nvSpPr>
          <p:spPr>
            <a:xfrm rot="9240000">
              <a:off x="354318" y="637399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1" name="BlueFlower2" hidden="1"/>
          <p:cNvGrpSpPr/>
          <p:nvPr/>
        </p:nvGrpSpPr>
        <p:grpSpPr>
          <a:xfrm>
            <a:off x="11412000" y="5364000"/>
            <a:ext cx="792000" cy="1493040"/>
            <a:chOff x="669214" y="5364960"/>
            <a:chExt cx="792000" cy="1493040"/>
          </a:xfrm>
        </p:grpSpPr>
        <p:sp>
          <p:nvSpPr>
            <p:cNvPr id="182" name="Rectangle 181" hidden="1"/>
            <p:cNvSpPr/>
            <p:nvPr/>
          </p:nvSpPr>
          <p:spPr>
            <a:xfrm>
              <a:off x="1016147" y="5778000"/>
              <a:ext cx="72000" cy="108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3" name="Freeform 182" hidden="1"/>
            <p:cNvSpPr/>
            <p:nvPr/>
          </p:nvSpPr>
          <p:spPr>
            <a:xfrm rot="6180000">
              <a:off x="1022974" y="548383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4" name="Freeform 183" hidden="1"/>
            <p:cNvSpPr/>
            <p:nvPr/>
          </p:nvSpPr>
          <p:spPr>
            <a:xfrm rot="12360000">
              <a:off x="986540" y="582256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5" name="Freeform 184" hidden="1"/>
            <p:cNvSpPr/>
            <p:nvPr/>
          </p:nvSpPr>
          <p:spPr>
            <a:xfrm rot="15420000">
              <a:off x="803304" y="584587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6" name="Freeform 185" hidden="1"/>
            <p:cNvSpPr/>
            <p:nvPr/>
          </p:nvSpPr>
          <p:spPr>
            <a:xfrm>
              <a:off x="669214" y="553287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7" name="Freeform 186" hidden="1"/>
            <p:cNvSpPr/>
            <p:nvPr/>
          </p:nvSpPr>
          <p:spPr>
            <a:xfrm rot="18480000">
              <a:off x="656243" y="572298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8" name="Freeform 187" hidden="1"/>
            <p:cNvSpPr/>
            <p:nvPr/>
          </p:nvSpPr>
          <p:spPr>
            <a:xfrm rot="3060000">
              <a:off x="830280" y="542865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9" name="Freeform 188" hidden="1"/>
            <p:cNvSpPr/>
            <p:nvPr/>
          </p:nvSpPr>
          <p:spPr>
            <a:xfrm rot="9240000">
              <a:off x="1078218" y="565495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0" name="BlueFlower3" hidden="1"/>
          <p:cNvGrpSpPr/>
          <p:nvPr/>
        </p:nvGrpSpPr>
        <p:grpSpPr>
          <a:xfrm>
            <a:off x="11412000" y="4644000"/>
            <a:ext cx="792000" cy="2216940"/>
            <a:chOff x="1598854" y="4641060"/>
            <a:chExt cx="792000" cy="2216940"/>
          </a:xfrm>
        </p:grpSpPr>
        <p:sp>
          <p:nvSpPr>
            <p:cNvPr id="191" name="Rectangle 190" hidden="1"/>
            <p:cNvSpPr/>
            <p:nvPr/>
          </p:nvSpPr>
          <p:spPr>
            <a:xfrm>
              <a:off x="1945787" y="5058000"/>
              <a:ext cx="72000" cy="180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2" name="Freeform 191" hidden="1"/>
            <p:cNvSpPr/>
            <p:nvPr/>
          </p:nvSpPr>
          <p:spPr>
            <a:xfrm rot="6180000">
              <a:off x="1952614" y="475993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3" name="Freeform 192" hidden="1"/>
            <p:cNvSpPr/>
            <p:nvPr/>
          </p:nvSpPr>
          <p:spPr>
            <a:xfrm rot="12360000">
              <a:off x="1916180" y="509866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4" name="Freeform 193" hidden="1"/>
            <p:cNvSpPr/>
            <p:nvPr/>
          </p:nvSpPr>
          <p:spPr>
            <a:xfrm rot="15420000">
              <a:off x="1732944" y="512197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5" name="Freeform 194" hidden="1"/>
            <p:cNvSpPr/>
            <p:nvPr/>
          </p:nvSpPr>
          <p:spPr>
            <a:xfrm>
              <a:off x="1598854" y="480897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6" name="Freeform 195" hidden="1"/>
            <p:cNvSpPr/>
            <p:nvPr/>
          </p:nvSpPr>
          <p:spPr>
            <a:xfrm rot="18480000">
              <a:off x="1585883" y="499908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Freeform 196" hidden="1"/>
            <p:cNvSpPr/>
            <p:nvPr/>
          </p:nvSpPr>
          <p:spPr>
            <a:xfrm rot="3060000">
              <a:off x="1759920" y="470475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8" name="Freeform 197" hidden="1"/>
            <p:cNvSpPr/>
            <p:nvPr/>
          </p:nvSpPr>
          <p:spPr>
            <a:xfrm rot="9240000">
              <a:off x="2007858" y="493105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9" name="BlueFlower4" hidden="1"/>
          <p:cNvGrpSpPr/>
          <p:nvPr/>
        </p:nvGrpSpPr>
        <p:grpSpPr>
          <a:xfrm>
            <a:off x="11412000" y="3924780"/>
            <a:ext cx="792000" cy="2933220"/>
            <a:chOff x="2406574" y="3924780"/>
            <a:chExt cx="792000" cy="2933220"/>
          </a:xfrm>
        </p:grpSpPr>
        <p:sp>
          <p:nvSpPr>
            <p:cNvPr id="200" name="Rectangle 199" hidden="1"/>
            <p:cNvSpPr/>
            <p:nvPr/>
          </p:nvSpPr>
          <p:spPr>
            <a:xfrm>
              <a:off x="2743197" y="4338000"/>
              <a:ext cx="72000" cy="252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1" name="Freeform 200" hidden="1"/>
            <p:cNvSpPr/>
            <p:nvPr/>
          </p:nvSpPr>
          <p:spPr>
            <a:xfrm rot="6180000">
              <a:off x="2760334" y="404365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2" name="Freeform 201" hidden="1"/>
            <p:cNvSpPr/>
            <p:nvPr/>
          </p:nvSpPr>
          <p:spPr>
            <a:xfrm rot="12360000">
              <a:off x="2723900" y="438238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3" name="Freeform 202" hidden="1"/>
            <p:cNvSpPr/>
            <p:nvPr/>
          </p:nvSpPr>
          <p:spPr>
            <a:xfrm rot="15420000">
              <a:off x="2540664" y="440569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4" name="Freeform 203" hidden="1"/>
            <p:cNvSpPr/>
            <p:nvPr/>
          </p:nvSpPr>
          <p:spPr>
            <a:xfrm>
              <a:off x="2406574" y="409269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5" name="Freeform 204" hidden="1"/>
            <p:cNvSpPr/>
            <p:nvPr/>
          </p:nvSpPr>
          <p:spPr>
            <a:xfrm rot="18480000">
              <a:off x="2393603" y="428280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6" name="Freeform 205" hidden="1"/>
            <p:cNvSpPr/>
            <p:nvPr/>
          </p:nvSpPr>
          <p:spPr>
            <a:xfrm rot="3060000">
              <a:off x="2567640" y="398847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7" name="Freeform 206" hidden="1"/>
            <p:cNvSpPr/>
            <p:nvPr/>
          </p:nvSpPr>
          <p:spPr>
            <a:xfrm rot="9240000">
              <a:off x="2815578" y="421477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8" name="BlueFlower5" hidden="1"/>
          <p:cNvGrpSpPr/>
          <p:nvPr/>
        </p:nvGrpSpPr>
        <p:grpSpPr>
          <a:xfrm>
            <a:off x="11412000" y="3204000"/>
            <a:ext cx="792000" cy="3657120"/>
            <a:chOff x="3389554" y="3200880"/>
            <a:chExt cx="792000" cy="3657120"/>
          </a:xfrm>
        </p:grpSpPr>
        <p:sp>
          <p:nvSpPr>
            <p:cNvPr id="209" name="Rectangle 208" hidden="1"/>
            <p:cNvSpPr/>
            <p:nvPr/>
          </p:nvSpPr>
          <p:spPr>
            <a:xfrm>
              <a:off x="3730660" y="3618000"/>
              <a:ext cx="72000" cy="324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0" name="Freeform 209" hidden="1"/>
            <p:cNvSpPr/>
            <p:nvPr/>
          </p:nvSpPr>
          <p:spPr>
            <a:xfrm rot="6180000">
              <a:off x="3743314" y="331975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1" name="Freeform 210" hidden="1"/>
            <p:cNvSpPr/>
            <p:nvPr/>
          </p:nvSpPr>
          <p:spPr>
            <a:xfrm rot="12360000">
              <a:off x="3706880" y="365848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2" name="Freeform 211" hidden="1"/>
            <p:cNvSpPr/>
            <p:nvPr/>
          </p:nvSpPr>
          <p:spPr>
            <a:xfrm rot="15420000">
              <a:off x="3523644" y="368179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3" name="Freeform 212" hidden="1"/>
            <p:cNvSpPr/>
            <p:nvPr/>
          </p:nvSpPr>
          <p:spPr>
            <a:xfrm>
              <a:off x="3389554" y="336879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4" name="Freeform 213" hidden="1"/>
            <p:cNvSpPr/>
            <p:nvPr/>
          </p:nvSpPr>
          <p:spPr>
            <a:xfrm rot="18480000">
              <a:off x="3376583" y="355890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5" name="Freeform 214" hidden="1"/>
            <p:cNvSpPr/>
            <p:nvPr/>
          </p:nvSpPr>
          <p:spPr>
            <a:xfrm rot="3060000">
              <a:off x="3550620" y="326457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6" name="Freeform 215" hidden="1"/>
            <p:cNvSpPr/>
            <p:nvPr/>
          </p:nvSpPr>
          <p:spPr>
            <a:xfrm rot="9240000">
              <a:off x="3798558" y="349087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7" name="BlueFlower7" hidden="1"/>
          <p:cNvGrpSpPr/>
          <p:nvPr/>
        </p:nvGrpSpPr>
        <p:grpSpPr>
          <a:xfrm>
            <a:off x="11412000" y="1764000"/>
            <a:ext cx="792000" cy="5089680"/>
            <a:chOff x="5469814" y="1768320"/>
            <a:chExt cx="792000" cy="5089680"/>
          </a:xfrm>
        </p:grpSpPr>
        <p:sp>
          <p:nvSpPr>
            <p:cNvPr id="218" name="Rectangle 217" hidden="1"/>
            <p:cNvSpPr/>
            <p:nvPr/>
          </p:nvSpPr>
          <p:spPr>
            <a:xfrm>
              <a:off x="5818540" y="2178000"/>
              <a:ext cx="72000" cy="468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9" name="Freeform 218" hidden="1"/>
            <p:cNvSpPr/>
            <p:nvPr/>
          </p:nvSpPr>
          <p:spPr>
            <a:xfrm rot="6180000">
              <a:off x="5823574" y="188719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0" name="Freeform 219" hidden="1"/>
            <p:cNvSpPr/>
            <p:nvPr/>
          </p:nvSpPr>
          <p:spPr>
            <a:xfrm rot="12360000">
              <a:off x="5787140" y="222592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1" name="Freeform 220" hidden="1"/>
            <p:cNvSpPr/>
            <p:nvPr/>
          </p:nvSpPr>
          <p:spPr>
            <a:xfrm rot="15420000">
              <a:off x="5603904" y="224923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2" name="Freeform 221" hidden="1"/>
            <p:cNvSpPr/>
            <p:nvPr/>
          </p:nvSpPr>
          <p:spPr>
            <a:xfrm>
              <a:off x="5469814" y="193623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3" name="Freeform 222" hidden="1"/>
            <p:cNvSpPr/>
            <p:nvPr/>
          </p:nvSpPr>
          <p:spPr>
            <a:xfrm rot="18480000">
              <a:off x="5456843" y="212634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4" name="Freeform 223" hidden="1"/>
            <p:cNvSpPr/>
            <p:nvPr/>
          </p:nvSpPr>
          <p:spPr>
            <a:xfrm rot="3060000">
              <a:off x="5630880" y="183201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5" name="Freeform 224" hidden="1"/>
            <p:cNvSpPr/>
            <p:nvPr/>
          </p:nvSpPr>
          <p:spPr>
            <a:xfrm rot="9240000">
              <a:off x="5878818" y="205831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6" name="BlueFlower8" hidden="1"/>
          <p:cNvGrpSpPr/>
          <p:nvPr/>
        </p:nvGrpSpPr>
        <p:grpSpPr>
          <a:xfrm>
            <a:off x="11412000" y="1044420"/>
            <a:ext cx="792000" cy="5813580"/>
            <a:chOff x="6330874" y="1044420"/>
            <a:chExt cx="792000" cy="5813580"/>
          </a:xfrm>
        </p:grpSpPr>
        <p:sp>
          <p:nvSpPr>
            <p:cNvPr id="227" name="Rectangle 226" hidden="1"/>
            <p:cNvSpPr/>
            <p:nvPr/>
          </p:nvSpPr>
          <p:spPr>
            <a:xfrm>
              <a:off x="6671980" y="1458000"/>
              <a:ext cx="72000" cy="540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8" name="Freeform 227" hidden="1"/>
            <p:cNvSpPr/>
            <p:nvPr/>
          </p:nvSpPr>
          <p:spPr>
            <a:xfrm rot="6180000">
              <a:off x="6684634" y="116329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9" name="Freeform 228" hidden="1"/>
            <p:cNvSpPr/>
            <p:nvPr/>
          </p:nvSpPr>
          <p:spPr>
            <a:xfrm rot="12360000">
              <a:off x="6648200" y="150202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0" name="Freeform 229" hidden="1"/>
            <p:cNvSpPr/>
            <p:nvPr/>
          </p:nvSpPr>
          <p:spPr>
            <a:xfrm rot="15420000">
              <a:off x="6464964" y="152533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1" name="Freeform 230" hidden="1"/>
            <p:cNvSpPr/>
            <p:nvPr/>
          </p:nvSpPr>
          <p:spPr>
            <a:xfrm>
              <a:off x="6330874" y="121233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2" name="Freeform 231" hidden="1"/>
            <p:cNvSpPr/>
            <p:nvPr/>
          </p:nvSpPr>
          <p:spPr>
            <a:xfrm rot="18480000">
              <a:off x="6317903" y="140244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3" name="Freeform 232" hidden="1"/>
            <p:cNvSpPr/>
            <p:nvPr/>
          </p:nvSpPr>
          <p:spPr>
            <a:xfrm rot="3060000">
              <a:off x="6491940" y="110811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4" name="Freeform 233" hidden="1"/>
            <p:cNvSpPr/>
            <p:nvPr/>
          </p:nvSpPr>
          <p:spPr>
            <a:xfrm rot="9240000">
              <a:off x="6739878" y="133441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5" name="BlueFlower9" hidden="1"/>
          <p:cNvGrpSpPr/>
          <p:nvPr/>
        </p:nvGrpSpPr>
        <p:grpSpPr>
          <a:xfrm>
            <a:off x="11412000" y="324420"/>
            <a:ext cx="792000" cy="6533580"/>
            <a:chOff x="6330874" y="1044420"/>
            <a:chExt cx="792000" cy="6533580"/>
          </a:xfrm>
        </p:grpSpPr>
        <p:sp>
          <p:nvSpPr>
            <p:cNvPr id="236" name="Rectangle 235" hidden="1"/>
            <p:cNvSpPr/>
            <p:nvPr/>
          </p:nvSpPr>
          <p:spPr>
            <a:xfrm>
              <a:off x="6671980" y="1458000"/>
              <a:ext cx="72000" cy="6120000"/>
            </a:xfrm>
            <a:prstGeom prst="rect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7" name="Freeform 236" hidden="1"/>
            <p:cNvSpPr/>
            <p:nvPr/>
          </p:nvSpPr>
          <p:spPr>
            <a:xfrm rot="6180000">
              <a:off x="6684634" y="1163294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FF4B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8" name="Freeform 237" hidden="1"/>
            <p:cNvSpPr/>
            <p:nvPr/>
          </p:nvSpPr>
          <p:spPr>
            <a:xfrm rot="12360000">
              <a:off x="6648200" y="1502028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9" name="Freeform 238" hidden="1"/>
            <p:cNvSpPr/>
            <p:nvPr/>
          </p:nvSpPr>
          <p:spPr>
            <a:xfrm rot="15420000">
              <a:off x="6464964" y="1525335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FFD653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0" name="Freeform 239" hidden="1"/>
            <p:cNvSpPr/>
            <p:nvPr/>
          </p:nvSpPr>
          <p:spPr>
            <a:xfrm>
              <a:off x="6330874" y="1212331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rgbClr val="EBE60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1" name="Freeform 240" hidden="1"/>
            <p:cNvSpPr/>
            <p:nvPr/>
          </p:nvSpPr>
          <p:spPr>
            <a:xfrm rot="18480000">
              <a:off x="6317903" y="1402446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 hidden="1"/>
            <p:cNvSpPr/>
            <p:nvPr/>
          </p:nvSpPr>
          <p:spPr>
            <a:xfrm rot="3060000">
              <a:off x="6491940" y="1108117"/>
              <a:ext cx="374781" cy="247388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3" name="Freeform 242" hidden="1"/>
            <p:cNvSpPr/>
            <p:nvPr/>
          </p:nvSpPr>
          <p:spPr>
            <a:xfrm rot="9240000">
              <a:off x="6739878" y="1334414"/>
              <a:ext cx="382996" cy="242082"/>
            </a:xfrm>
            <a:custGeom>
              <a:avLst/>
              <a:gdLst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0 w 867104"/>
                <a:gd name="connsiteY2" fmla="*/ 394138 h 693683"/>
                <a:gd name="connsiteX3" fmla="*/ 31531 w 867104"/>
                <a:gd name="connsiteY3" fmla="*/ 94593 h 693683"/>
                <a:gd name="connsiteX4" fmla="*/ 283779 w 867104"/>
                <a:gd name="connsiteY4" fmla="*/ 0 h 693683"/>
                <a:gd name="connsiteX5" fmla="*/ 567559 w 867104"/>
                <a:gd name="connsiteY5" fmla="*/ 31531 h 693683"/>
                <a:gd name="connsiteX6" fmla="*/ 772510 w 867104"/>
                <a:gd name="connsiteY6" fmla="*/ 283779 h 693683"/>
                <a:gd name="connsiteX7" fmla="*/ 819807 w 867104"/>
                <a:gd name="connsiteY7" fmla="*/ 520262 h 693683"/>
                <a:gd name="connsiteX8" fmla="*/ 867104 w 867104"/>
                <a:gd name="connsiteY8" fmla="*/ 693683 h 693683"/>
                <a:gd name="connsiteX0" fmla="*/ 867104 w 867104"/>
                <a:gd name="connsiteY0" fmla="*/ 693683 h 693683"/>
                <a:gd name="connsiteX1" fmla="*/ 362607 w 867104"/>
                <a:gd name="connsiteY1" fmla="*/ 693683 h 693683"/>
                <a:gd name="connsiteX2" fmla="*/ 154990 w 867104"/>
                <a:gd name="connsiteY2" fmla="*/ 549166 h 693683"/>
                <a:gd name="connsiteX3" fmla="*/ 0 w 867104"/>
                <a:gd name="connsiteY3" fmla="*/ 394138 h 693683"/>
                <a:gd name="connsiteX4" fmla="*/ 31531 w 867104"/>
                <a:gd name="connsiteY4" fmla="*/ 94593 h 693683"/>
                <a:gd name="connsiteX5" fmla="*/ 283779 w 867104"/>
                <a:gd name="connsiteY5" fmla="*/ 0 h 693683"/>
                <a:gd name="connsiteX6" fmla="*/ 567559 w 867104"/>
                <a:gd name="connsiteY6" fmla="*/ 31531 h 693683"/>
                <a:gd name="connsiteX7" fmla="*/ 772510 w 867104"/>
                <a:gd name="connsiteY7" fmla="*/ 283779 h 693683"/>
                <a:gd name="connsiteX8" fmla="*/ 819807 w 867104"/>
                <a:gd name="connsiteY8" fmla="*/ 520262 h 693683"/>
                <a:gd name="connsiteX9" fmla="*/ 867104 w 867104"/>
                <a:gd name="connsiteY9" fmla="*/ 693683 h 693683"/>
                <a:gd name="connsiteX0" fmla="*/ 867104 w 867104"/>
                <a:gd name="connsiteY0" fmla="*/ 693683 h 693683"/>
                <a:gd name="connsiteX1" fmla="*/ 603203 w 867104"/>
                <a:gd name="connsiteY1" fmla="*/ 693683 h 693683"/>
                <a:gd name="connsiteX2" fmla="*/ 362607 w 867104"/>
                <a:gd name="connsiteY2" fmla="*/ 693683 h 693683"/>
                <a:gd name="connsiteX3" fmla="*/ 154990 w 867104"/>
                <a:gd name="connsiteY3" fmla="*/ 549166 h 693683"/>
                <a:gd name="connsiteX4" fmla="*/ 0 w 867104"/>
                <a:gd name="connsiteY4" fmla="*/ 394138 h 693683"/>
                <a:gd name="connsiteX5" fmla="*/ 31531 w 867104"/>
                <a:gd name="connsiteY5" fmla="*/ 94593 h 693683"/>
                <a:gd name="connsiteX6" fmla="*/ 283779 w 867104"/>
                <a:gd name="connsiteY6" fmla="*/ 0 h 693683"/>
                <a:gd name="connsiteX7" fmla="*/ 567559 w 867104"/>
                <a:gd name="connsiteY7" fmla="*/ 31531 h 693683"/>
                <a:gd name="connsiteX8" fmla="*/ 772510 w 867104"/>
                <a:gd name="connsiteY8" fmla="*/ 283779 h 693683"/>
                <a:gd name="connsiteX9" fmla="*/ 819807 w 867104"/>
                <a:gd name="connsiteY9" fmla="*/ 520262 h 693683"/>
                <a:gd name="connsiteX10" fmla="*/ 867104 w 867104"/>
                <a:gd name="connsiteY10" fmla="*/ 693683 h 693683"/>
                <a:gd name="connsiteX0" fmla="*/ 867104 w 867104"/>
                <a:gd name="connsiteY0" fmla="*/ 693683 h 704387"/>
                <a:gd name="connsiteX1" fmla="*/ 603203 w 867104"/>
                <a:gd name="connsiteY1" fmla="*/ 693683 h 704387"/>
                <a:gd name="connsiteX2" fmla="*/ 362607 w 867104"/>
                <a:gd name="connsiteY2" fmla="*/ 693683 h 704387"/>
                <a:gd name="connsiteX3" fmla="*/ 154990 w 867104"/>
                <a:gd name="connsiteY3" fmla="*/ 549166 h 704387"/>
                <a:gd name="connsiteX4" fmla="*/ 0 w 867104"/>
                <a:gd name="connsiteY4" fmla="*/ 394138 h 704387"/>
                <a:gd name="connsiteX5" fmla="*/ 31531 w 867104"/>
                <a:gd name="connsiteY5" fmla="*/ 94593 h 704387"/>
                <a:gd name="connsiteX6" fmla="*/ 283779 w 867104"/>
                <a:gd name="connsiteY6" fmla="*/ 0 h 704387"/>
                <a:gd name="connsiteX7" fmla="*/ 567559 w 867104"/>
                <a:gd name="connsiteY7" fmla="*/ 31531 h 704387"/>
                <a:gd name="connsiteX8" fmla="*/ 772510 w 867104"/>
                <a:gd name="connsiteY8" fmla="*/ 283779 h 704387"/>
                <a:gd name="connsiteX9" fmla="*/ 819807 w 867104"/>
                <a:gd name="connsiteY9" fmla="*/ 520262 h 704387"/>
                <a:gd name="connsiteX10" fmla="*/ 867104 w 867104"/>
                <a:gd name="connsiteY10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67104 w 867104"/>
                <a:gd name="connsiteY0" fmla="*/ 693683 h 704387"/>
                <a:gd name="connsiteX1" fmla="*/ 716303 w 867104"/>
                <a:gd name="connsiteY1" fmla="*/ 693683 h 704387"/>
                <a:gd name="connsiteX2" fmla="*/ 603203 w 867104"/>
                <a:gd name="connsiteY2" fmla="*/ 693683 h 704387"/>
                <a:gd name="connsiteX3" fmla="*/ 362607 w 867104"/>
                <a:gd name="connsiteY3" fmla="*/ 693683 h 704387"/>
                <a:gd name="connsiteX4" fmla="*/ 154990 w 867104"/>
                <a:gd name="connsiteY4" fmla="*/ 549166 h 704387"/>
                <a:gd name="connsiteX5" fmla="*/ 0 w 867104"/>
                <a:gd name="connsiteY5" fmla="*/ 394138 h 704387"/>
                <a:gd name="connsiteX6" fmla="*/ 31531 w 867104"/>
                <a:gd name="connsiteY6" fmla="*/ 94593 h 704387"/>
                <a:gd name="connsiteX7" fmla="*/ 283779 w 867104"/>
                <a:gd name="connsiteY7" fmla="*/ 0 h 704387"/>
                <a:gd name="connsiteX8" fmla="*/ 567559 w 867104"/>
                <a:gd name="connsiteY8" fmla="*/ 31531 h 704387"/>
                <a:gd name="connsiteX9" fmla="*/ 772510 w 867104"/>
                <a:gd name="connsiteY9" fmla="*/ 283779 h 704387"/>
                <a:gd name="connsiteX10" fmla="*/ 819807 w 867104"/>
                <a:gd name="connsiteY10" fmla="*/ 520262 h 704387"/>
                <a:gd name="connsiteX11" fmla="*/ 867104 w 867104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693683 h 704387"/>
                <a:gd name="connsiteX1" fmla="*/ 727857 w 878658"/>
                <a:gd name="connsiteY1" fmla="*/ 693683 h 704387"/>
                <a:gd name="connsiteX2" fmla="*/ 614757 w 878658"/>
                <a:gd name="connsiteY2" fmla="*/ 693683 h 704387"/>
                <a:gd name="connsiteX3" fmla="*/ 374161 w 878658"/>
                <a:gd name="connsiteY3" fmla="*/ 693683 h 704387"/>
                <a:gd name="connsiteX4" fmla="*/ 166544 w 878658"/>
                <a:gd name="connsiteY4" fmla="*/ 549166 h 704387"/>
                <a:gd name="connsiteX5" fmla="*/ 11554 w 878658"/>
                <a:gd name="connsiteY5" fmla="*/ 394138 h 704387"/>
                <a:gd name="connsiteX6" fmla="*/ 43085 w 878658"/>
                <a:gd name="connsiteY6" fmla="*/ 94593 h 704387"/>
                <a:gd name="connsiteX7" fmla="*/ 295333 w 878658"/>
                <a:gd name="connsiteY7" fmla="*/ 0 h 704387"/>
                <a:gd name="connsiteX8" fmla="*/ 579113 w 878658"/>
                <a:gd name="connsiteY8" fmla="*/ 31531 h 704387"/>
                <a:gd name="connsiteX9" fmla="*/ 784064 w 878658"/>
                <a:gd name="connsiteY9" fmla="*/ 283779 h 704387"/>
                <a:gd name="connsiteX10" fmla="*/ 831361 w 878658"/>
                <a:gd name="connsiteY10" fmla="*/ 520262 h 704387"/>
                <a:gd name="connsiteX11" fmla="*/ 878658 w 878658"/>
                <a:gd name="connsiteY11" fmla="*/ 693683 h 704387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00795"/>
                <a:gd name="connsiteX1" fmla="*/ 727857 w 878658"/>
                <a:gd name="connsiteY1" fmla="*/ 700795 h 700795"/>
                <a:gd name="connsiteX2" fmla="*/ 614757 w 878658"/>
                <a:gd name="connsiteY2" fmla="*/ 700795 h 700795"/>
                <a:gd name="connsiteX3" fmla="*/ 374161 w 878658"/>
                <a:gd name="connsiteY3" fmla="*/ 700795 h 700795"/>
                <a:gd name="connsiteX4" fmla="*/ 166544 w 878658"/>
                <a:gd name="connsiteY4" fmla="*/ 556278 h 700795"/>
                <a:gd name="connsiteX5" fmla="*/ 11554 w 878658"/>
                <a:gd name="connsiteY5" fmla="*/ 401250 h 700795"/>
                <a:gd name="connsiteX6" fmla="*/ 43085 w 878658"/>
                <a:gd name="connsiteY6" fmla="*/ 101705 h 700795"/>
                <a:gd name="connsiteX7" fmla="*/ 295333 w 878658"/>
                <a:gd name="connsiteY7" fmla="*/ 7112 h 700795"/>
                <a:gd name="connsiteX8" fmla="*/ 579113 w 878658"/>
                <a:gd name="connsiteY8" fmla="*/ 38643 h 700795"/>
                <a:gd name="connsiteX9" fmla="*/ 784064 w 878658"/>
                <a:gd name="connsiteY9" fmla="*/ 290891 h 700795"/>
                <a:gd name="connsiteX10" fmla="*/ 831361 w 878658"/>
                <a:gd name="connsiteY10" fmla="*/ 527374 h 700795"/>
                <a:gd name="connsiteX11" fmla="*/ 878658 w 878658"/>
                <a:gd name="connsiteY11" fmla="*/ 700795 h 700795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11499"/>
                <a:gd name="connsiteX1" fmla="*/ 727857 w 878658"/>
                <a:gd name="connsiteY1" fmla="*/ 700795 h 711499"/>
                <a:gd name="connsiteX2" fmla="*/ 614757 w 878658"/>
                <a:gd name="connsiteY2" fmla="*/ 700795 h 711499"/>
                <a:gd name="connsiteX3" fmla="*/ 374161 w 878658"/>
                <a:gd name="connsiteY3" fmla="*/ 700795 h 711499"/>
                <a:gd name="connsiteX4" fmla="*/ 166544 w 878658"/>
                <a:gd name="connsiteY4" fmla="*/ 556278 h 711499"/>
                <a:gd name="connsiteX5" fmla="*/ 11554 w 878658"/>
                <a:gd name="connsiteY5" fmla="*/ 401250 h 711499"/>
                <a:gd name="connsiteX6" fmla="*/ 43085 w 878658"/>
                <a:gd name="connsiteY6" fmla="*/ 101705 h 711499"/>
                <a:gd name="connsiteX7" fmla="*/ 295333 w 878658"/>
                <a:gd name="connsiteY7" fmla="*/ 7112 h 711499"/>
                <a:gd name="connsiteX8" fmla="*/ 579113 w 878658"/>
                <a:gd name="connsiteY8" fmla="*/ 38643 h 711499"/>
                <a:gd name="connsiteX9" fmla="*/ 784064 w 878658"/>
                <a:gd name="connsiteY9" fmla="*/ 290891 h 711499"/>
                <a:gd name="connsiteX10" fmla="*/ 831361 w 878658"/>
                <a:gd name="connsiteY10" fmla="*/ 527374 h 711499"/>
                <a:gd name="connsiteX11" fmla="*/ 878658 w 878658"/>
                <a:gd name="connsiteY11" fmla="*/ 700795 h 711499"/>
                <a:gd name="connsiteX0" fmla="*/ 878658 w 878658"/>
                <a:gd name="connsiteY0" fmla="*/ 700795 h 770163"/>
                <a:gd name="connsiteX1" fmla="*/ 727857 w 878658"/>
                <a:gd name="connsiteY1" fmla="*/ 700795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8658 w 878658"/>
                <a:gd name="connsiteY0" fmla="*/ 700795 h 770163"/>
                <a:gd name="connsiteX1" fmla="*/ 732046 w 878658"/>
                <a:gd name="connsiteY1" fmla="*/ 752822 h 770163"/>
                <a:gd name="connsiteX2" fmla="*/ 606379 w 878658"/>
                <a:gd name="connsiteY2" fmla="*/ 770163 h 770163"/>
                <a:gd name="connsiteX3" fmla="*/ 374161 w 878658"/>
                <a:gd name="connsiteY3" fmla="*/ 700795 h 770163"/>
                <a:gd name="connsiteX4" fmla="*/ 166544 w 878658"/>
                <a:gd name="connsiteY4" fmla="*/ 556278 h 770163"/>
                <a:gd name="connsiteX5" fmla="*/ 11554 w 878658"/>
                <a:gd name="connsiteY5" fmla="*/ 401250 h 770163"/>
                <a:gd name="connsiteX6" fmla="*/ 43085 w 878658"/>
                <a:gd name="connsiteY6" fmla="*/ 101705 h 770163"/>
                <a:gd name="connsiteX7" fmla="*/ 295333 w 878658"/>
                <a:gd name="connsiteY7" fmla="*/ 7112 h 770163"/>
                <a:gd name="connsiteX8" fmla="*/ 579113 w 878658"/>
                <a:gd name="connsiteY8" fmla="*/ 38643 h 770163"/>
                <a:gd name="connsiteX9" fmla="*/ 784064 w 878658"/>
                <a:gd name="connsiteY9" fmla="*/ 290891 h 770163"/>
                <a:gd name="connsiteX10" fmla="*/ 831361 w 878658"/>
                <a:gd name="connsiteY10" fmla="*/ 527374 h 770163"/>
                <a:gd name="connsiteX11" fmla="*/ 878658 w 878658"/>
                <a:gd name="connsiteY11" fmla="*/ 700795 h 770163"/>
                <a:gd name="connsiteX0" fmla="*/ 875806 w 875806"/>
                <a:gd name="connsiteY0" fmla="*/ 700795 h 770163"/>
                <a:gd name="connsiteX1" fmla="*/ 729194 w 875806"/>
                <a:gd name="connsiteY1" fmla="*/ 752822 h 770163"/>
                <a:gd name="connsiteX2" fmla="*/ 603527 w 875806"/>
                <a:gd name="connsiteY2" fmla="*/ 770163 h 770163"/>
                <a:gd name="connsiteX3" fmla="*/ 371309 w 875806"/>
                <a:gd name="connsiteY3" fmla="*/ 700795 h 770163"/>
                <a:gd name="connsiteX4" fmla="*/ 163692 w 875806"/>
                <a:gd name="connsiteY4" fmla="*/ 556278 h 770163"/>
                <a:gd name="connsiteX5" fmla="*/ 12891 w 875806"/>
                <a:gd name="connsiteY5" fmla="*/ 326101 h 770163"/>
                <a:gd name="connsiteX6" fmla="*/ 40233 w 875806"/>
                <a:gd name="connsiteY6" fmla="*/ 101705 h 770163"/>
                <a:gd name="connsiteX7" fmla="*/ 292481 w 875806"/>
                <a:gd name="connsiteY7" fmla="*/ 7112 h 770163"/>
                <a:gd name="connsiteX8" fmla="*/ 576261 w 875806"/>
                <a:gd name="connsiteY8" fmla="*/ 38643 h 770163"/>
                <a:gd name="connsiteX9" fmla="*/ 781212 w 875806"/>
                <a:gd name="connsiteY9" fmla="*/ 290891 h 770163"/>
                <a:gd name="connsiteX10" fmla="*/ 828509 w 875806"/>
                <a:gd name="connsiteY10" fmla="*/ 527374 h 770163"/>
                <a:gd name="connsiteX11" fmla="*/ 875806 w 875806"/>
                <a:gd name="connsiteY11" fmla="*/ 700795 h 770163"/>
                <a:gd name="connsiteX0" fmla="*/ 875806 w 875806"/>
                <a:gd name="connsiteY0" fmla="*/ 697841 h 767209"/>
                <a:gd name="connsiteX1" fmla="*/ 729194 w 875806"/>
                <a:gd name="connsiteY1" fmla="*/ 749868 h 767209"/>
                <a:gd name="connsiteX2" fmla="*/ 603527 w 875806"/>
                <a:gd name="connsiteY2" fmla="*/ 767209 h 767209"/>
                <a:gd name="connsiteX3" fmla="*/ 371309 w 875806"/>
                <a:gd name="connsiteY3" fmla="*/ 697841 h 767209"/>
                <a:gd name="connsiteX4" fmla="*/ 163692 w 875806"/>
                <a:gd name="connsiteY4" fmla="*/ 553324 h 767209"/>
                <a:gd name="connsiteX5" fmla="*/ 12891 w 875806"/>
                <a:gd name="connsiteY5" fmla="*/ 323147 h 767209"/>
                <a:gd name="connsiteX6" fmla="*/ 40233 w 875806"/>
                <a:gd name="connsiteY6" fmla="*/ 58286 h 767209"/>
                <a:gd name="connsiteX7" fmla="*/ 292481 w 875806"/>
                <a:gd name="connsiteY7" fmla="*/ 4158 h 767209"/>
                <a:gd name="connsiteX8" fmla="*/ 576261 w 875806"/>
                <a:gd name="connsiteY8" fmla="*/ 35689 h 767209"/>
                <a:gd name="connsiteX9" fmla="*/ 781212 w 875806"/>
                <a:gd name="connsiteY9" fmla="*/ 287937 h 767209"/>
                <a:gd name="connsiteX10" fmla="*/ 828509 w 875806"/>
                <a:gd name="connsiteY10" fmla="*/ 524420 h 767209"/>
                <a:gd name="connsiteX11" fmla="*/ 875806 w 875806"/>
                <a:gd name="connsiteY11" fmla="*/ 697841 h 767209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81212 w 875806"/>
                <a:gd name="connsiteY9" fmla="*/ 330306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809578"/>
                <a:gd name="connsiteX1" fmla="*/ 729194 w 875806"/>
                <a:gd name="connsiteY1" fmla="*/ 792237 h 809578"/>
                <a:gd name="connsiteX2" fmla="*/ 603527 w 875806"/>
                <a:gd name="connsiteY2" fmla="*/ 809578 h 809578"/>
                <a:gd name="connsiteX3" fmla="*/ 371309 w 875806"/>
                <a:gd name="connsiteY3" fmla="*/ 740210 h 809578"/>
                <a:gd name="connsiteX4" fmla="*/ 163692 w 875806"/>
                <a:gd name="connsiteY4" fmla="*/ 595693 h 809578"/>
                <a:gd name="connsiteX5" fmla="*/ 12891 w 875806"/>
                <a:gd name="connsiteY5" fmla="*/ 365516 h 809578"/>
                <a:gd name="connsiteX6" fmla="*/ 40233 w 875806"/>
                <a:gd name="connsiteY6" fmla="*/ 100655 h 809578"/>
                <a:gd name="connsiteX7" fmla="*/ 292481 w 875806"/>
                <a:gd name="connsiteY7" fmla="*/ 282 h 809578"/>
                <a:gd name="connsiteX8" fmla="*/ 576261 w 875806"/>
                <a:gd name="connsiteY8" fmla="*/ 78058 h 809578"/>
                <a:gd name="connsiteX9" fmla="*/ 735134 w 875806"/>
                <a:gd name="connsiteY9" fmla="*/ 278280 h 809578"/>
                <a:gd name="connsiteX10" fmla="*/ 828509 w 875806"/>
                <a:gd name="connsiteY10" fmla="*/ 566789 h 809578"/>
                <a:gd name="connsiteX11" fmla="*/ 875806 w 875806"/>
                <a:gd name="connsiteY11" fmla="*/ 740210 h 809578"/>
                <a:gd name="connsiteX0" fmla="*/ 875806 w 875806"/>
                <a:gd name="connsiteY0" fmla="*/ 740210 h 798017"/>
                <a:gd name="connsiteX1" fmla="*/ 729194 w 875806"/>
                <a:gd name="connsiteY1" fmla="*/ 792237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71309 w 875806"/>
                <a:gd name="connsiteY3" fmla="*/ 740210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98017"/>
                <a:gd name="connsiteX1" fmla="*/ 716627 w 875806"/>
                <a:gd name="connsiteY1" fmla="*/ 774895 h 798017"/>
                <a:gd name="connsiteX2" fmla="*/ 523938 w 875806"/>
                <a:gd name="connsiteY2" fmla="*/ 798017 h 798017"/>
                <a:gd name="connsiteX3" fmla="*/ 321042 w 875806"/>
                <a:gd name="connsiteY3" fmla="*/ 722868 h 798017"/>
                <a:gd name="connsiteX4" fmla="*/ 163692 w 875806"/>
                <a:gd name="connsiteY4" fmla="*/ 595693 h 798017"/>
                <a:gd name="connsiteX5" fmla="*/ 12891 w 875806"/>
                <a:gd name="connsiteY5" fmla="*/ 365516 h 798017"/>
                <a:gd name="connsiteX6" fmla="*/ 40233 w 875806"/>
                <a:gd name="connsiteY6" fmla="*/ 100655 h 798017"/>
                <a:gd name="connsiteX7" fmla="*/ 292481 w 875806"/>
                <a:gd name="connsiteY7" fmla="*/ 282 h 798017"/>
                <a:gd name="connsiteX8" fmla="*/ 576261 w 875806"/>
                <a:gd name="connsiteY8" fmla="*/ 78058 h 798017"/>
                <a:gd name="connsiteX9" fmla="*/ 735134 w 875806"/>
                <a:gd name="connsiteY9" fmla="*/ 278280 h 798017"/>
                <a:gd name="connsiteX10" fmla="*/ 828509 w 875806"/>
                <a:gd name="connsiteY10" fmla="*/ 566789 h 798017"/>
                <a:gd name="connsiteX11" fmla="*/ 875806 w 875806"/>
                <a:gd name="connsiteY11" fmla="*/ 740210 h 798017"/>
                <a:gd name="connsiteX0" fmla="*/ 875806 w 875806"/>
                <a:gd name="connsiteY0" fmla="*/ 740210 h 780675"/>
                <a:gd name="connsiteX1" fmla="*/ 716627 w 875806"/>
                <a:gd name="connsiteY1" fmla="*/ 774895 h 780675"/>
                <a:gd name="connsiteX2" fmla="*/ 502993 w 875806"/>
                <a:gd name="connsiteY2" fmla="*/ 780675 h 780675"/>
                <a:gd name="connsiteX3" fmla="*/ 321042 w 875806"/>
                <a:gd name="connsiteY3" fmla="*/ 722868 h 780675"/>
                <a:gd name="connsiteX4" fmla="*/ 163692 w 875806"/>
                <a:gd name="connsiteY4" fmla="*/ 595693 h 780675"/>
                <a:gd name="connsiteX5" fmla="*/ 12891 w 875806"/>
                <a:gd name="connsiteY5" fmla="*/ 365516 h 780675"/>
                <a:gd name="connsiteX6" fmla="*/ 40233 w 875806"/>
                <a:gd name="connsiteY6" fmla="*/ 100655 h 780675"/>
                <a:gd name="connsiteX7" fmla="*/ 292481 w 875806"/>
                <a:gd name="connsiteY7" fmla="*/ 282 h 780675"/>
                <a:gd name="connsiteX8" fmla="*/ 576261 w 875806"/>
                <a:gd name="connsiteY8" fmla="*/ 78058 h 780675"/>
                <a:gd name="connsiteX9" fmla="*/ 735134 w 875806"/>
                <a:gd name="connsiteY9" fmla="*/ 278280 h 780675"/>
                <a:gd name="connsiteX10" fmla="*/ 828509 w 875806"/>
                <a:gd name="connsiteY10" fmla="*/ 566789 h 780675"/>
                <a:gd name="connsiteX11" fmla="*/ 875806 w 875806"/>
                <a:gd name="connsiteY11" fmla="*/ 740210 h 78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75806" h="780675">
                  <a:moveTo>
                    <a:pt x="875806" y="740210"/>
                  </a:moveTo>
                  <a:lnTo>
                    <a:pt x="716627" y="774895"/>
                  </a:lnTo>
                  <a:lnTo>
                    <a:pt x="502993" y="780675"/>
                  </a:lnTo>
                  <a:cubicBezTo>
                    <a:pt x="444044" y="780675"/>
                    <a:pt x="395744" y="746954"/>
                    <a:pt x="321042" y="722868"/>
                  </a:cubicBezTo>
                  <a:cubicBezTo>
                    <a:pt x="256025" y="665061"/>
                    <a:pt x="228709" y="653500"/>
                    <a:pt x="163692" y="595693"/>
                  </a:cubicBezTo>
                  <a:cubicBezTo>
                    <a:pt x="103258" y="545769"/>
                    <a:pt x="33467" y="441278"/>
                    <a:pt x="12891" y="365516"/>
                  </a:cubicBezTo>
                  <a:cubicBezTo>
                    <a:pt x="-7685" y="289754"/>
                    <a:pt x="-7063" y="166345"/>
                    <a:pt x="40233" y="100655"/>
                  </a:cubicBezTo>
                  <a:cubicBezTo>
                    <a:pt x="87529" y="34965"/>
                    <a:pt x="203143" y="4048"/>
                    <a:pt x="292481" y="282"/>
                  </a:cubicBezTo>
                  <a:cubicBezTo>
                    <a:pt x="381819" y="-3484"/>
                    <a:pt x="494806" y="30762"/>
                    <a:pt x="576261" y="78058"/>
                  </a:cubicBezTo>
                  <a:cubicBezTo>
                    <a:pt x="657716" y="125354"/>
                    <a:pt x="693093" y="196825"/>
                    <a:pt x="735134" y="278280"/>
                  </a:cubicBezTo>
                  <a:cubicBezTo>
                    <a:pt x="777175" y="359735"/>
                    <a:pt x="812743" y="498472"/>
                    <a:pt x="828509" y="566789"/>
                  </a:cubicBezTo>
                  <a:lnTo>
                    <a:pt x="875806" y="74021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4" name="BlueFace" hidden="1"/>
          <p:cNvSpPr/>
          <p:nvPr/>
        </p:nvSpPr>
        <p:spPr>
          <a:xfrm>
            <a:off x="10476000" y="6120063"/>
            <a:ext cx="802105" cy="737937"/>
          </a:xfrm>
          <a:prstGeom prst="smileyFac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RedFace"/>
          <p:cNvSpPr/>
          <p:nvPr/>
        </p:nvSpPr>
        <p:spPr>
          <a:xfrm>
            <a:off x="914400" y="6120063"/>
            <a:ext cx="802105" cy="737937"/>
          </a:xfrm>
          <a:prstGeom prst="smileyFac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AllDone" hidden="1"/>
          <p:cNvSpPr/>
          <p:nvPr/>
        </p:nvSpPr>
        <p:spPr>
          <a:xfrm>
            <a:off x="2044931" y="5226784"/>
            <a:ext cx="5503026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0000" b="1" dirty="0">
                <a:ln w="9525">
                  <a:solidFill>
                    <a:srgbClr val="7030A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</a:t>
            </a:r>
            <a:r>
              <a:rPr lang="en-US" sz="10000" b="1" dirty="0" smtClean="0">
                <a:ln w="9525">
                  <a:solidFill>
                    <a:srgbClr val="7030A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ll done!</a:t>
            </a:r>
            <a:endParaRPr lang="en-US" sz="10000" b="1" cap="none" spc="0" dirty="0">
              <a:ln w="9525">
                <a:solidFill>
                  <a:srgbClr val="7030A0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189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300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utoRev="1" fill="remove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CC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utoRev="1" fill="remove"/>
                                        <p:tgtEl>
                                          <p:spTgt spid="2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CC"/>
                                      </p:to>
                                    </p:animClr>
                                    <p:set>
                                      <p:cBhvr>
                                        <p:cTn id="8" dur="1000" autoRev="1" fill="remove"/>
                                        <p:tgtEl>
                                          <p:spTgt spid="2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remove"/>
                                        <p:tgtEl>
                                          <p:spTgt spid="2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53002" y="2700000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5" name="Oval 14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Pie 15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334274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4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90" y="709448"/>
            <a:ext cx="6240437" cy="4515807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9033939" y="881301"/>
            <a:ext cx="2118167" cy="2400657"/>
            <a:chOff x="9595413" y="1956122"/>
            <a:chExt cx="2118167" cy="2400657"/>
          </a:xfrm>
        </p:grpSpPr>
        <p:sp>
          <p:nvSpPr>
            <p:cNvPr id="6" name="TextBox 5"/>
            <p:cNvSpPr txBox="1"/>
            <p:nvPr/>
          </p:nvSpPr>
          <p:spPr>
            <a:xfrm>
              <a:off x="9595413" y="1956122"/>
              <a:ext cx="2118167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5000" b="1" dirty="0">
                  <a:latin typeface="Comic Sans MS" panose="030F0702030302020204" pitchFamily="66" charset="0"/>
                </a:rPr>
                <a:t>k</a:t>
              </a:r>
            </a:p>
          </p:txBody>
        </p:sp>
        <p:cxnSp>
          <p:nvCxnSpPr>
            <p:cNvPr id="8" name="Straight Connector 7"/>
            <p:cNvCxnSpPr/>
            <p:nvPr/>
          </p:nvCxnSpPr>
          <p:spPr>
            <a:xfrm flipH="1">
              <a:off x="9720000" y="2232000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16200000" flipH="1">
              <a:off x="9720000" y="2231327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1" name="TimeUpText"/>
          <p:cNvSpPr txBox="1"/>
          <p:nvPr/>
        </p:nvSpPr>
        <p:spPr>
          <a:xfrm>
            <a:off x="4988689" y="-1"/>
            <a:ext cx="7203311" cy="522457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8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pic>
        <p:nvPicPr>
          <p:cNvPr id="29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0" y="5094000"/>
            <a:ext cx="12191999" cy="1764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Button">
            <a:hlinkClick r:id="" action="ppaction://macro?name=ShowWord1" highlightClick="1"/>
          </p:cNvPr>
          <p:cNvSpPr/>
          <p:nvPr/>
        </p:nvSpPr>
        <p:spPr>
          <a:xfrm>
            <a:off x="1921397" y="5544000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13" name="WrongButton">
            <a:hlinkClick r:id="" action="ppaction://macro?name=WrongAnswer" highlightClick="1"/>
          </p:cNvPr>
          <p:cNvSpPr/>
          <p:nvPr/>
        </p:nvSpPr>
        <p:spPr>
          <a:xfrm>
            <a:off x="9410217" y="5544000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93892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66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72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14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37514" y="2700000"/>
            <a:ext cx="26068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56726" y="2354154"/>
            <a:ext cx="2451246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err="1" smtClean="0">
                <a:latin typeface="Comic Sans MS" panose="030F0702030302020204" pitchFamily="66" charset="0"/>
              </a:rPr>
              <a:t>ap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9054087" y="2770628"/>
            <a:ext cx="1802324" cy="200711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2" name="Oval 11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Pie 12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558183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4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meUpText"/>
          <p:cNvSpPr txBox="1"/>
          <p:nvPr/>
        </p:nvSpPr>
        <p:spPr>
          <a:xfrm>
            <a:off x="5034579" y="0"/>
            <a:ext cx="7157421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rot="16200000" flipH="1">
            <a:off x="9064844" y="2813660"/>
            <a:ext cx="1802324" cy="200711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4924" y="464138"/>
            <a:ext cx="4846657" cy="3717338"/>
          </a:xfrm>
          <a:prstGeom prst="rect">
            <a:avLst/>
          </a:prstGeom>
        </p:spPr>
      </p:pic>
      <p:sp>
        <p:nvSpPr>
          <p:cNvPr id="23" name="Word2" hidden="1"/>
          <p:cNvSpPr txBox="1"/>
          <p:nvPr/>
        </p:nvSpPr>
        <p:spPr>
          <a:xfrm>
            <a:off x="1251468" y="2543428"/>
            <a:ext cx="26277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s o 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Return2" hidden="1">
            <a:hlinkClick r:id="" action="ppaction://macro?name=RemoveCover2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pic>
        <p:nvPicPr>
          <p:cNvPr id="26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Button">
            <a:hlinkClick r:id="" action="ppaction://macro?name=ShowWord2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03980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7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0575" y="2700000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05752" y="2263846"/>
            <a:ext cx="4824345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teen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Pie 14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555146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6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turn3" hidden="1">
            <a:hlinkClick r:id="" action="ppaction://macro?name=RemoveCover3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Word3" hidden="1"/>
          <p:cNvSpPr txBox="1"/>
          <p:nvPr/>
        </p:nvSpPr>
        <p:spPr>
          <a:xfrm>
            <a:off x="1172642" y="2559193"/>
            <a:ext cx="33993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t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h e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339520" y="-409904"/>
            <a:ext cx="3444093" cy="39395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5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</a:t>
            </a:r>
            <a:endParaRPr lang="en-US" sz="25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6823436" y="2963917"/>
            <a:ext cx="4527737" cy="1394879"/>
            <a:chOff x="6823436" y="2963917"/>
            <a:chExt cx="4527737" cy="1394879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6918029" y="2963917"/>
              <a:ext cx="4433144" cy="136334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6823436" y="2995449"/>
              <a:ext cx="4433144" cy="136334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5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pic>
        <p:nvPicPr>
          <p:cNvPr id="26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Button">
            <a:hlinkClick r:id="" action="ppaction://macro?name=ShowWord3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20" name="TextBox 19"/>
          <p:cNvSpPr txBox="1"/>
          <p:nvPr/>
        </p:nvSpPr>
        <p:spPr>
          <a:xfrm>
            <a:off x="2995891" y="-187536"/>
            <a:ext cx="4864060" cy="255454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GB" sz="8000" b="1" dirty="0">
                <a:latin typeface="Comic Sans MS" panose="030F0702030302020204" pitchFamily="66" charset="0"/>
              </a:rPr>
              <a:t>s</a:t>
            </a:r>
            <a:r>
              <a:rPr lang="en-GB" sz="8000" b="1" dirty="0" smtClean="0">
                <a:latin typeface="Comic Sans MS" panose="030F0702030302020204" pitchFamily="66" charset="0"/>
              </a:rPr>
              <a:t>ounds like</a:t>
            </a:r>
            <a:endParaRPr lang="en-GB" sz="8000" b="1" dirty="0">
              <a:latin typeface="Comic Sans MS" panose="030F0702030302020204" pitchFamily="66" charset="0"/>
            </a:endParaRPr>
          </a:p>
        </p:txBody>
      </p:sp>
      <p:sp>
        <p:nvSpPr>
          <p:cNvPr id="18" name="TimeUpText"/>
          <p:cNvSpPr txBox="1"/>
          <p:nvPr/>
        </p:nvSpPr>
        <p:spPr>
          <a:xfrm>
            <a:off x="5034579" y="0"/>
            <a:ext cx="7157421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23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7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6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69044" y="2700000"/>
            <a:ext cx="31034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19980" y="187388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el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Pie 14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348872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6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646276" y="515247"/>
            <a:ext cx="3468416" cy="3397511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9858924" y="558999"/>
            <a:ext cx="1865386" cy="2038648"/>
            <a:chOff x="5349985" y="2214377"/>
            <a:chExt cx="1865386" cy="2038648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5349985" y="2214377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5413047" y="2245907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8" name="Word4" hidden="1"/>
          <p:cNvSpPr txBox="1"/>
          <p:nvPr/>
        </p:nvSpPr>
        <p:spPr>
          <a:xfrm>
            <a:off x="1204171" y="2890268"/>
            <a:ext cx="25953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h e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Notched Right Arrow 18"/>
          <p:cNvSpPr/>
          <p:nvPr/>
        </p:nvSpPr>
        <p:spPr>
          <a:xfrm rot="1365405">
            <a:off x="5801711" y="2880000"/>
            <a:ext cx="2033752" cy="945931"/>
          </a:xfrm>
          <a:prstGeom prst="notchedRightArrow">
            <a:avLst>
              <a:gd name="adj1" fmla="val 50000"/>
              <a:gd name="adj2" fmla="val 4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meUpText"/>
          <p:cNvSpPr txBox="1"/>
          <p:nvPr/>
        </p:nvSpPr>
        <p:spPr>
          <a:xfrm>
            <a:off x="5034579" y="0"/>
            <a:ext cx="7157421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pic>
        <p:nvPicPr>
          <p:cNvPr id="23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Button">
            <a:hlinkClick r:id="" action="ppaction://macro?name=ShowWord4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885425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7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4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38 -0.10116 C -0.02929 -0.06574 -0.01666 -0.03449 0.00027 -0.03218 C 0.01641 -0.02986 0.03152 -0.05394 0.03269 -0.08843 C 0.03386 -0.12014 0.02331 -0.15023 0.00808 -0.15232 C -0.00572 -0.1537 -0.01888 -0.13426 -0.02005 -0.10417 C -0.02096 -0.07755 -0.0121 -0.05162 0.00079 -0.04977 C 0.01264 -0.04792 0.0237 -0.06435 0.02448 -0.08982 C 0.02527 -0.11181 0.0181 -0.13357 0.00756 -0.13495 C -0.00195 -0.13611 -0.01119 -0.12361 -0.01184 -0.10324 C -0.01236 -0.08495 -0.00703 -0.06783 0.00131 -0.06644 C 0.00847 -0.06574 0.01589 -0.07477 0.01641 -0.09028 C 0.01693 -0.10394 0.01316 -0.11644 0.00704 -0.11783 C 0.00209 -0.11898 -0.00325 -0.11296 -0.00364 -0.10208 C -0.00403 -0.09375 -0.00195 -0.08449 0.00183 -0.08357 C 0.00469 -0.08357 0.00782 -0.08565 0.00834 -0.09167 C 0.00847 -0.0956 0.00808 -0.09931 0.00652 -0.10046 C 0.00586 -0.10116 0.00521 -0.10116 0.00456 -0.10046 " pathEditMode="relative" rAng="0" ptsTypes="AAAAAAAAAAAAAAAAA">
                                      <p:cBhvr>
                                        <p:cTn id="12" dur="1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7" y="88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066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16" grpId="0" animBg="1"/>
      <p:bldP spid="19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1292" y="2700000"/>
            <a:ext cx="3711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Pie 14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427069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6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sp>
        <p:nvSpPr>
          <p:cNvPr id="19" name="TimeUpText"/>
          <p:cNvSpPr txBox="1"/>
          <p:nvPr/>
        </p:nvSpPr>
        <p:spPr>
          <a:xfrm>
            <a:off x="5034579" y="0"/>
            <a:ext cx="7157421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58422" y="-224753"/>
            <a:ext cx="3232735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  <a:endParaRPr lang="en-US" sz="30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20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Button">
            <a:hlinkClick r:id="" action="ppaction://macro?name=ShowWord5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552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7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6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25" name="Oval 24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Pie 25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427069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169044" y="2700000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80843" y="1014361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23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6124332" y="1383103"/>
            <a:ext cx="1902077" cy="2023744"/>
            <a:chOff x="8003008" y="2679889"/>
            <a:chExt cx="1902077" cy="2023744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8003008" y="2679889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8102761" y="2696515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5385" y="0"/>
            <a:ext cx="3937728" cy="4602220"/>
          </a:xfrm>
          <a:prstGeom prst="rect">
            <a:avLst/>
          </a:prstGeom>
        </p:spPr>
      </p:pic>
      <p:pic>
        <p:nvPicPr>
          <p:cNvPr id="28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sp>
        <p:nvSpPr>
          <p:cNvPr id="29" name="TimeUpText"/>
          <p:cNvSpPr txBox="1"/>
          <p:nvPr/>
        </p:nvSpPr>
        <p:spPr>
          <a:xfrm>
            <a:off x="5403273" y="0"/>
            <a:ext cx="6788727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Button">
            <a:hlinkClick r:id="" action="ppaction://macro?name=ShowWord6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79986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72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  <p:bldLst>
      <p:bldP spid="23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8" name="Oval 17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Pie 18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427069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169044" y="2700000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73833" y="1678671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u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0089230" y="2275046"/>
            <a:ext cx="1802324" cy="200711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528949" y="-566845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16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8908" y="0"/>
            <a:ext cx="4652184" cy="4652184"/>
          </a:xfrm>
          <a:prstGeom prst="rect">
            <a:avLst/>
          </a:prstGeom>
        </p:spPr>
      </p:pic>
      <p:cxnSp>
        <p:nvCxnSpPr>
          <p:cNvPr id="23" name="Straight Arrow Connector 22"/>
          <p:cNvCxnSpPr/>
          <p:nvPr/>
        </p:nvCxnSpPr>
        <p:spPr>
          <a:xfrm>
            <a:off x="10773295" y="1496291"/>
            <a:ext cx="382385" cy="847898"/>
          </a:xfrm>
          <a:prstGeom prst="straightConnector1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sp>
        <p:nvSpPr>
          <p:cNvPr id="27" name="TimeUpText"/>
          <p:cNvSpPr txBox="1"/>
          <p:nvPr/>
        </p:nvSpPr>
        <p:spPr>
          <a:xfrm>
            <a:off x="5286895" y="0"/>
            <a:ext cx="6905105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8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Button">
            <a:hlinkClick r:id="" action="ppaction://macro?name=ShowWord7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44653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72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1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8" name="Oval 17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Pie 18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427069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74464" y="3708000"/>
            <a:ext cx="9235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spc="-500" dirty="0" smtClean="0">
                <a:latin typeface="Comic Sans MS" panose="030F0702030302020204" pitchFamily="66" charset="0"/>
              </a:rPr>
              <a:t>_ _ _ _ _ _ _ _</a:t>
            </a:r>
            <a:endParaRPr lang="en-GB" sz="9600" spc="-5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2000" y="0"/>
            <a:ext cx="5702531" cy="1323439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</a:t>
            </a:r>
            <a:r>
              <a:rPr lang="en-GB" sz="8000" b="1" dirty="0" smtClean="0">
                <a:latin typeface="Comic Sans MS" panose="030F0702030302020204" pitchFamily="66" charset="0"/>
              </a:rPr>
              <a:t>ounds like</a:t>
            </a:r>
            <a:endParaRPr lang="en-GB" sz="8000" b="1" dirty="0">
              <a:latin typeface="Comic Sans MS" panose="030F0702030302020204" pitchFamily="66" charset="0"/>
            </a:endParaRPr>
          </a:p>
        </p:txBody>
      </p:sp>
      <p:sp>
        <p:nvSpPr>
          <p:cNvPr id="16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0000" y="1188000"/>
            <a:ext cx="3477827" cy="2809702"/>
          </a:xfrm>
          <a:prstGeom prst="rect">
            <a:avLst/>
          </a:prstGeom>
        </p:spPr>
      </p:pic>
      <p:pic>
        <p:nvPicPr>
          <p:cNvPr id="22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sp>
        <p:nvSpPr>
          <p:cNvPr id="23" name="TimeUpText"/>
          <p:cNvSpPr txBox="1"/>
          <p:nvPr/>
        </p:nvSpPr>
        <p:spPr>
          <a:xfrm>
            <a:off x="5286895" y="0"/>
            <a:ext cx="6905105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64000" y="1512000"/>
            <a:ext cx="3210357" cy="2625022"/>
            <a:chOff x="9019310" y="1976764"/>
            <a:chExt cx="3210357" cy="2625022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019310" y="3237530"/>
              <a:ext cx="3172690" cy="136425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9578717">
              <a:off x="9056977" y="1976764"/>
              <a:ext cx="3172690" cy="1364256"/>
            </a:xfrm>
            <a:prstGeom prst="rect">
              <a:avLst/>
            </a:prstGeom>
          </p:spPr>
        </p:pic>
      </p:grpSp>
      <p:pic>
        <p:nvPicPr>
          <p:cNvPr id="26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Button">
            <a:hlinkClick r:id="" action="ppaction://macro?name=ShowWord8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10617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7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6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9" name="Oval 18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Pie 19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427069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169044" y="2700000"/>
            <a:ext cx="27545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72959" y="1076808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17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0837" y="585354"/>
            <a:ext cx="3890356" cy="3890356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5923082" y="1844314"/>
            <a:ext cx="2151418" cy="1203767"/>
            <a:chOff x="4676173" y="880038"/>
            <a:chExt cx="2151418" cy="1203767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4676173" y="880038"/>
              <a:ext cx="2118167" cy="120376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709424" y="880038"/>
              <a:ext cx="2118167" cy="120376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3" name="TimeUpText"/>
          <p:cNvSpPr txBox="1"/>
          <p:nvPr/>
        </p:nvSpPr>
        <p:spPr>
          <a:xfrm>
            <a:off x="5286895" y="0"/>
            <a:ext cx="6905105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Button">
            <a:hlinkClick r:id="" action="ppaction://macro?name=ShowWord9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14097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7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17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7" name="Oval 16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Pie 17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427069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636608" y="2700000"/>
            <a:ext cx="5590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15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9716" y="997529"/>
            <a:ext cx="5832284" cy="36243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40450" y="0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k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5573947" y="747034"/>
            <a:ext cx="2151418" cy="1203767"/>
            <a:chOff x="4676173" y="880038"/>
            <a:chExt cx="2151418" cy="1203767"/>
          </a:xfrm>
        </p:grpSpPr>
        <p:cxnSp>
          <p:nvCxnSpPr>
            <p:cNvPr id="21" name="Straight Connector 20"/>
            <p:cNvCxnSpPr/>
            <p:nvPr/>
          </p:nvCxnSpPr>
          <p:spPr>
            <a:xfrm flipH="1">
              <a:off x="4676173" y="880038"/>
              <a:ext cx="2118167" cy="120376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709424" y="880038"/>
              <a:ext cx="2118167" cy="120376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3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sp>
        <p:nvSpPr>
          <p:cNvPr id="24" name="TimeUpText"/>
          <p:cNvSpPr txBox="1"/>
          <p:nvPr/>
        </p:nvSpPr>
        <p:spPr>
          <a:xfrm>
            <a:off x="5286895" y="0"/>
            <a:ext cx="6905105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5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Button">
            <a:hlinkClick r:id="" action="ppaction://macro?name=ShowWord10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402568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7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5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22" name="Oval 21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Pie 22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427069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1169044" y="2700000"/>
            <a:ext cx="35027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28664" y="-205186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b="1" dirty="0" smtClean="0">
                <a:latin typeface="Comic Sans MS" panose="030F0702030302020204" pitchFamily="66" charset="0"/>
              </a:rPr>
              <a:t>c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sp>
        <p:nvSpPr>
          <p:cNvPr id="20" name="DownArrow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1928" y="680950"/>
            <a:ext cx="3235729" cy="323572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9729286" y="578312"/>
            <a:ext cx="2198739" cy="1162519"/>
            <a:chOff x="7700982" y="2822750"/>
            <a:chExt cx="2198739" cy="1162519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7734232" y="2822750"/>
              <a:ext cx="2165489" cy="1145893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7700982" y="2839376"/>
              <a:ext cx="2165489" cy="1145893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5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sp>
        <p:nvSpPr>
          <p:cNvPr id="26" name="TimeUpText"/>
          <p:cNvSpPr txBox="1"/>
          <p:nvPr/>
        </p:nvSpPr>
        <p:spPr>
          <a:xfrm>
            <a:off x="5286895" y="0"/>
            <a:ext cx="6905105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Button">
            <a:hlinkClick r:id="" action="ppaction://macro?name=ShowWord11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13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94125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7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0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4437" y="0"/>
            <a:ext cx="5557173" cy="424815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27" name="Oval 26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Pie 27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>
                <a:gd name="adj1" fmla="val 5427069"/>
                <a:gd name="adj2" fmla="val 16200000"/>
              </a:avLst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1170000" y="2700000"/>
            <a:ext cx="36783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25" name="DownArrow"/>
          <p:cNvSpPr/>
          <p:nvPr/>
        </p:nvSpPr>
        <p:spPr>
          <a:xfrm flipV="1">
            <a:off x="1659600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8395857" y="3025833"/>
            <a:ext cx="355784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b="1" dirty="0" err="1" smtClean="0">
                <a:latin typeface="Comic Sans MS" panose="030F0702030302020204" pitchFamily="66" charset="0"/>
              </a:rPr>
              <a:t>ter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8102138" y="3890357"/>
            <a:ext cx="4089862" cy="1213658"/>
            <a:chOff x="7281950" y="3574473"/>
            <a:chExt cx="4089862" cy="1213658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7281950" y="3574473"/>
              <a:ext cx="4039986" cy="118040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331826" y="3607724"/>
              <a:ext cx="4039986" cy="118040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32" name="BellR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387" y="-487363"/>
            <a:ext cx="487363" cy="487363"/>
          </a:xfrm>
          <a:prstGeom prst="rect">
            <a:avLst/>
          </a:prstGeom>
        </p:spPr>
      </p:pic>
      <p:sp>
        <p:nvSpPr>
          <p:cNvPr id="33" name="TimeUpText"/>
          <p:cNvSpPr txBox="1"/>
          <p:nvPr/>
        </p:nvSpPr>
        <p:spPr>
          <a:xfrm>
            <a:off x="4987637" y="0"/>
            <a:ext cx="7204364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4" name="TickToc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4914" y="-487363"/>
            <a:ext cx="487363" cy="487363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Button">
            <a:hlinkClick r:id="" action="ppaction://macro?name=ShowWord12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13" name="WrongButton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57352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72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66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  <p:bldLst>
      <p:bldP spid="25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153002" y="2765523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90" y="709448"/>
            <a:ext cx="6240437" cy="4515807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9033939" y="881301"/>
            <a:ext cx="2118167" cy="2400657"/>
            <a:chOff x="9595413" y="1956122"/>
            <a:chExt cx="2118167" cy="2400657"/>
          </a:xfrm>
        </p:grpSpPr>
        <p:sp>
          <p:nvSpPr>
            <p:cNvPr id="6" name="TextBox 5"/>
            <p:cNvSpPr txBox="1"/>
            <p:nvPr/>
          </p:nvSpPr>
          <p:spPr>
            <a:xfrm>
              <a:off x="9595413" y="1956122"/>
              <a:ext cx="2118167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5000" b="1" dirty="0">
                  <a:latin typeface="Comic Sans MS" panose="030F0702030302020204" pitchFamily="66" charset="0"/>
                </a:rPr>
                <a:t>k</a:t>
              </a:r>
            </a:p>
          </p:txBody>
        </p:sp>
        <p:cxnSp>
          <p:nvCxnSpPr>
            <p:cNvPr id="8" name="Straight Connector 7"/>
            <p:cNvCxnSpPr/>
            <p:nvPr/>
          </p:nvCxnSpPr>
          <p:spPr>
            <a:xfrm flipH="1">
              <a:off x="9720000" y="2232000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16200000" flipH="1">
              <a:off x="9720000" y="2231327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5" name="Word1"/>
          <p:cNvSpPr txBox="1"/>
          <p:nvPr/>
        </p:nvSpPr>
        <p:spPr>
          <a:xfrm>
            <a:off x="1298764" y="2573846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f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o r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turn1">
            <a:hlinkClick r:id="" action="ppaction://macro?name=RemoveCover1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09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69045" y="2204049"/>
            <a:ext cx="26068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56726" y="2354154"/>
            <a:ext cx="2451246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err="1" smtClean="0">
                <a:latin typeface="Comic Sans MS" panose="030F0702030302020204" pitchFamily="66" charset="0"/>
              </a:rPr>
              <a:t>ap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9054087" y="2770628"/>
            <a:ext cx="1802324" cy="200711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6200000" flipH="1">
            <a:off x="9064844" y="2813660"/>
            <a:ext cx="1802324" cy="200711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924" y="464138"/>
            <a:ext cx="4846657" cy="3717338"/>
          </a:xfrm>
          <a:prstGeom prst="rect">
            <a:avLst/>
          </a:prstGeom>
        </p:spPr>
      </p:pic>
      <p:sp>
        <p:nvSpPr>
          <p:cNvPr id="23" name="Word2"/>
          <p:cNvSpPr txBox="1"/>
          <p:nvPr/>
        </p:nvSpPr>
        <p:spPr>
          <a:xfrm>
            <a:off x="1298765" y="2165055"/>
            <a:ext cx="26277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s o 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Return2">
            <a:hlinkClick r:id="" action="ppaction://macro?name=RemoveCover2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34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05752" y="2263846"/>
            <a:ext cx="4824345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teen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sp>
        <p:nvSpPr>
          <p:cNvPr id="17" name="Return3">
            <a:hlinkClick r:id="" action="ppaction://macro?name=RemoveCover3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Word3"/>
          <p:cNvSpPr txBox="1"/>
          <p:nvPr/>
        </p:nvSpPr>
        <p:spPr>
          <a:xfrm>
            <a:off x="1251469" y="2165055"/>
            <a:ext cx="33993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t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h e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339520" y="-409904"/>
            <a:ext cx="3444093" cy="39395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5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</a:t>
            </a:r>
            <a:endParaRPr lang="en-US" sz="25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6823436" y="2963917"/>
            <a:ext cx="4527737" cy="1394879"/>
            <a:chOff x="6823436" y="2963917"/>
            <a:chExt cx="4527737" cy="1394879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6918029" y="2963917"/>
              <a:ext cx="4433144" cy="136334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6823436" y="2995449"/>
              <a:ext cx="4433144" cy="136334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5362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69044" y="2700000"/>
            <a:ext cx="31034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19980" y="187388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el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646276" y="515247"/>
            <a:ext cx="3468416" cy="3397511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9858924" y="558999"/>
            <a:ext cx="1865386" cy="2038648"/>
            <a:chOff x="5349985" y="2214377"/>
            <a:chExt cx="1865386" cy="2038648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5349985" y="2214377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5413047" y="2245907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8" name="Word4"/>
          <p:cNvSpPr txBox="1"/>
          <p:nvPr/>
        </p:nvSpPr>
        <p:spPr>
          <a:xfrm>
            <a:off x="1187546" y="2524508"/>
            <a:ext cx="25953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h e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Notched Right Arrow 18"/>
          <p:cNvSpPr/>
          <p:nvPr/>
        </p:nvSpPr>
        <p:spPr>
          <a:xfrm rot="1365405">
            <a:off x="5628290" y="2017984"/>
            <a:ext cx="2033752" cy="945931"/>
          </a:xfrm>
          <a:prstGeom prst="notchedRightArrow">
            <a:avLst>
              <a:gd name="adj1" fmla="val 50000"/>
              <a:gd name="adj2" fmla="val 4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turn4">
            <a:hlinkClick r:id="" action="ppaction://macro?name=RemoveCover4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79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81292" y="2700000"/>
            <a:ext cx="3711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17" name="Word5"/>
          <p:cNvSpPr txBox="1"/>
          <p:nvPr/>
        </p:nvSpPr>
        <p:spPr>
          <a:xfrm>
            <a:off x="825798" y="2463486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o n e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 hidden="1"/>
          <p:cNvSpPr txBox="1"/>
          <p:nvPr/>
        </p:nvSpPr>
        <p:spPr>
          <a:xfrm>
            <a:off x="5034579" y="0"/>
            <a:ext cx="7157421" cy="5221942"/>
          </a:xfrm>
          <a:prstGeom prst="rect">
            <a:avLst/>
          </a:prstGeom>
          <a:solidFill>
            <a:srgbClr val="FF9999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GB" sz="2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Time up!</a:t>
            </a:r>
            <a:endParaRPr lang="en-GB" sz="20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58422" y="-224753"/>
            <a:ext cx="3232735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  <a:endParaRPr lang="en-US" sz="30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0" name="Return5">
            <a:hlinkClick r:id="" action="ppaction://macro?name=RemoveCover5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50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69044" y="2700000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80843" y="1014361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h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6124332" y="1383103"/>
            <a:ext cx="1902077" cy="2023744"/>
            <a:chOff x="8003008" y="2679889"/>
            <a:chExt cx="1902077" cy="2023744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8003008" y="2679889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8102761" y="2696515"/>
              <a:ext cx="1802324" cy="2007118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5385" y="0"/>
            <a:ext cx="3937728" cy="4602220"/>
          </a:xfrm>
          <a:prstGeom prst="rect">
            <a:avLst/>
          </a:prstGeom>
        </p:spPr>
      </p:pic>
      <p:sp>
        <p:nvSpPr>
          <p:cNvPr id="15" name="Word6"/>
          <p:cNvSpPr txBox="1"/>
          <p:nvPr/>
        </p:nvSpPr>
        <p:spPr>
          <a:xfrm>
            <a:off x="1108431" y="2480112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a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n d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Return6">
            <a:hlinkClick r:id="" action="ppaction://macro?name=RemoveCover6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07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69044" y="2700000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73833" y="1678671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u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0089230" y="2275046"/>
            <a:ext cx="1802324" cy="200711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528949" y="-566845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o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8908" y="0"/>
            <a:ext cx="4652184" cy="4652184"/>
          </a:xfrm>
          <a:prstGeom prst="rect">
            <a:avLst/>
          </a:prstGeom>
        </p:spPr>
      </p:pic>
      <p:cxnSp>
        <p:nvCxnSpPr>
          <p:cNvPr id="23" name="Straight Arrow Connector 22"/>
          <p:cNvCxnSpPr/>
          <p:nvPr/>
        </p:nvCxnSpPr>
        <p:spPr>
          <a:xfrm>
            <a:off x="10773295" y="1496291"/>
            <a:ext cx="382385" cy="847898"/>
          </a:xfrm>
          <a:prstGeom prst="straightConnector1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Word7"/>
          <p:cNvSpPr txBox="1"/>
          <p:nvPr/>
        </p:nvSpPr>
        <p:spPr>
          <a:xfrm>
            <a:off x="1241434" y="2480112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s </a:t>
            </a:r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o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1" name="Return7">
            <a:hlinkClick r:id="" action="ppaction://macro?name=RemoveCover7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91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74464" y="3708000"/>
            <a:ext cx="9235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spc="-1000" dirty="0" smtClean="0">
                <a:latin typeface="Comic Sans MS" panose="030F0702030302020204" pitchFamily="66" charset="0"/>
              </a:rPr>
              <a:t>_ _ _ _ _ _ _ _</a:t>
            </a:r>
            <a:endParaRPr lang="en-GB" sz="9600" spc="-10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2000" y="0"/>
            <a:ext cx="5702531" cy="1323439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8000" b="1" dirty="0">
                <a:latin typeface="Comic Sans MS" panose="030F0702030302020204" pitchFamily="66" charset="0"/>
              </a:rPr>
              <a:t>s</a:t>
            </a:r>
            <a:r>
              <a:rPr lang="en-GB" sz="8000" b="1" dirty="0" smtClean="0">
                <a:latin typeface="Comic Sans MS" panose="030F0702030302020204" pitchFamily="66" charset="0"/>
              </a:rPr>
              <a:t>ounds like</a:t>
            </a:r>
            <a:endParaRPr lang="en-GB" sz="80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000" y="1188000"/>
            <a:ext cx="3477827" cy="2809702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8964000" y="1512000"/>
            <a:ext cx="3210357" cy="2625022"/>
            <a:chOff x="9019310" y="1976764"/>
            <a:chExt cx="3210357" cy="2625022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19310" y="3237530"/>
              <a:ext cx="3172690" cy="136425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9578717">
              <a:off x="9056977" y="1976764"/>
              <a:ext cx="3172690" cy="1364256"/>
            </a:xfrm>
            <a:prstGeom prst="rect">
              <a:avLst/>
            </a:prstGeom>
          </p:spPr>
        </p:pic>
      </p:grpSp>
      <p:sp>
        <p:nvSpPr>
          <p:cNvPr id="15" name="Return8">
            <a:hlinkClick r:id="" action="ppaction://macro?name=RemoveCover8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Word8"/>
          <p:cNvSpPr txBox="1"/>
          <p:nvPr/>
        </p:nvSpPr>
        <p:spPr>
          <a:xfrm>
            <a:off x="310409" y="3560765"/>
            <a:ext cx="69715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spc="-1000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b</a:t>
            </a:r>
            <a:r>
              <a:rPr lang="en-GB" sz="9600" b="1" spc="-1000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e l </a:t>
            </a:r>
            <a:r>
              <a:rPr lang="en-GB" sz="9600" b="1" spc="-1000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i</a:t>
            </a:r>
            <a:r>
              <a:rPr lang="en-GB" sz="9600" b="1" spc="-1000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e v e s</a:t>
            </a:r>
            <a:endParaRPr lang="en-GB" sz="9600" b="1" spc="-1000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67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69044" y="2700000"/>
            <a:ext cx="27545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72959" y="1076808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837" y="585354"/>
            <a:ext cx="3890356" cy="3890356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5923082" y="1844314"/>
            <a:ext cx="2151418" cy="1203767"/>
            <a:chOff x="4676173" y="880038"/>
            <a:chExt cx="2151418" cy="1203767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4676173" y="880038"/>
              <a:ext cx="2118167" cy="120376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709424" y="880038"/>
              <a:ext cx="2118167" cy="120376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6" name="Word9"/>
          <p:cNvSpPr txBox="1"/>
          <p:nvPr/>
        </p:nvSpPr>
        <p:spPr>
          <a:xfrm>
            <a:off x="1374438" y="2480112"/>
            <a:ext cx="21002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i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4" name="Return9">
            <a:hlinkClick r:id="" action="ppaction://macro?name=RemoveCover9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04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36608" y="2700000"/>
            <a:ext cx="5590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9716" y="997529"/>
            <a:ext cx="5832284" cy="36243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40450" y="0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k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5573947" y="747034"/>
            <a:ext cx="2151418" cy="1203767"/>
            <a:chOff x="4676173" y="880038"/>
            <a:chExt cx="2151418" cy="1203767"/>
          </a:xfrm>
        </p:grpSpPr>
        <p:cxnSp>
          <p:nvCxnSpPr>
            <p:cNvPr id="21" name="Straight Connector 20"/>
            <p:cNvCxnSpPr/>
            <p:nvPr/>
          </p:nvCxnSpPr>
          <p:spPr>
            <a:xfrm flipH="1">
              <a:off x="4676173" y="880038"/>
              <a:ext cx="2118167" cy="120376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709424" y="880038"/>
              <a:ext cx="2118167" cy="120376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5" name="Word10"/>
          <p:cNvSpPr txBox="1"/>
          <p:nvPr/>
        </p:nvSpPr>
        <p:spPr>
          <a:xfrm>
            <a:off x="659543" y="2463487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n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o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t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Return10">
            <a:hlinkClick r:id="" action="ppaction://macro?name=RemoveCover10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58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169044" y="2700000"/>
            <a:ext cx="35027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28664" y="-205186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b="1" dirty="0" smtClean="0">
                <a:latin typeface="Comic Sans MS" panose="030F0702030302020204" pitchFamily="66" charset="0"/>
              </a:rPr>
              <a:t>c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1928" y="680950"/>
            <a:ext cx="3235729" cy="323572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9729286" y="578312"/>
            <a:ext cx="2198739" cy="1162519"/>
            <a:chOff x="7700982" y="2822750"/>
            <a:chExt cx="2198739" cy="1162519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7734232" y="2822750"/>
              <a:ext cx="2165489" cy="1145893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7700982" y="2839376"/>
              <a:ext cx="2165489" cy="1145893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7" name="Word11"/>
          <p:cNvSpPr txBox="1"/>
          <p:nvPr/>
        </p:nvSpPr>
        <p:spPr>
          <a:xfrm>
            <a:off x="1241434" y="2480112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d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9600" b="1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i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e</a:t>
            </a:r>
            <a:endParaRPr lang="en-GB" sz="96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turn11">
            <a:hlinkClick r:id="" action="ppaction://macro?name=RemoveCover11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92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0" y="5133474"/>
            <a:ext cx="12191999" cy="17245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4437" y="0"/>
            <a:ext cx="5557173" cy="42481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70000" y="2700000"/>
            <a:ext cx="36783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95857" y="3025833"/>
            <a:ext cx="355784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b="1" dirty="0" err="1" smtClean="0">
                <a:latin typeface="Comic Sans MS" panose="030F0702030302020204" pitchFamily="66" charset="0"/>
              </a:rPr>
              <a:t>ter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8102138" y="3890357"/>
            <a:ext cx="4089862" cy="1213658"/>
            <a:chOff x="7281950" y="3574473"/>
            <a:chExt cx="4089862" cy="1213658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7281950" y="3574473"/>
              <a:ext cx="4039986" cy="118040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331826" y="3607724"/>
              <a:ext cx="4039986" cy="1180407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8" name="Word12"/>
          <p:cNvSpPr txBox="1"/>
          <p:nvPr/>
        </p:nvSpPr>
        <p:spPr>
          <a:xfrm>
            <a:off x="1241434" y="2480112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b </a:t>
            </a:r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u</a:t>
            </a:r>
            <a:r>
              <a:rPr lang="en-GB" sz="96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96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19" name="Return12">
            <a:hlinkClick r:id="" action="ppaction://macro?name=RemoveCover12"/>
          </p:cNvPr>
          <p:cNvSpPr/>
          <p:nvPr/>
        </p:nvSpPr>
        <p:spPr>
          <a:xfrm>
            <a:off x="5165559" y="5582652"/>
            <a:ext cx="1812758" cy="8502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59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909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00206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2060"/>
      </a:hlink>
      <a:folHlink>
        <a:srgbClr val="00206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11504</TotalTime>
  <Words>265</Words>
  <Application>Microsoft Office PowerPoint</Application>
  <PresentationFormat>Widescreen</PresentationFormat>
  <Paragraphs>147</Paragraphs>
  <Slides>27</Slides>
  <Notes>0</Notes>
  <HiddenSlides>0</HiddenSlides>
  <MMClips>24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Memory Verse Game</dc:title>
  <dc:creator>Stephen Townsend</dc:creator>
  <cp:lastModifiedBy>Stephen Townsend</cp:lastModifiedBy>
  <cp:revision>311</cp:revision>
  <dcterms:created xsi:type="dcterms:W3CDTF">2015-06-26T11:17:26Z</dcterms:created>
  <dcterms:modified xsi:type="dcterms:W3CDTF">2023-07-27T15:12:05Z</dcterms:modified>
</cp:coreProperties>
</file>