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000000"/>
    <a:srgbClr val="FF5050"/>
    <a:srgbClr val="FFF2CC"/>
    <a:srgbClr val="FF9900"/>
    <a:srgbClr val="D20000"/>
    <a:srgbClr val="760000"/>
    <a:srgbClr val="420000"/>
    <a:srgbClr val="FFFF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80" autoAdjust="0"/>
  </p:normalViewPr>
  <p:slideViewPr>
    <p:cSldViewPr snapToGrid="0">
      <p:cViewPr>
        <p:scale>
          <a:sx n="66" d="100"/>
          <a:sy n="66" d="100"/>
        </p:scale>
        <p:origin x="456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169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261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465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4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72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870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864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392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247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074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27/07/2015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167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6CFA1-9BEE-4291-B92F-ADA110E55C4E}" type="datetimeFigureOut">
              <a:rPr lang="en-GB" smtClean="0"/>
              <a:t>27/07/2015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873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4000">
              <a:schemeClr val="accent2">
                <a:lumMod val="20000"/>
                <a:lumOff val="80000"/>
              </a:schemeClr>
            </a:gs>
            <a:gs pos="71000">
              <a:schemeClr val="accent2">
                <a:lumMod val="40000"/>
                <a:lumOff val="6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7991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04755" y="544010"/>
            <a:ext cx="1038249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omic Sans MS" panose="030F0702030302020204" pitchFamily="66" charset="0"/>
              </a:rPr>
              <a:t>Memory Verse </a:t>
            </a:r>
            <a:r>
              <a:rPr lang="en-US" sz="7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omic Sans MS" panose="030F0702030302020204" pitchFamily="66" charset="0"/>
              </a:rPr>
              <a:t>Game version 2</a:t>
            </a:r>
            <a:endParaRPr lang="en-US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00B05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Action Button: Custom 5">
            <a:hlinkClick r:id="" action="ppaction://macro?name=StartButton" highlightClick="1"/>
          </p:cNvPr>
          <p:cNvSpPr/>
          <p:nvPr/>
        </p:nvSpPr>
        <p:spPr>
          <a:xfrm>
            <a:off x="4722471" y="3026971"/>
            <a:ext cx="2152891" cy="925975"/>
          </a:xfrm>
          <a:prstGeom prst="actionButtonBlank">
            <a:avLst/>
          </a:prstGeom>
          <a:solidFill>
            <a:srgbClr val="00B050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Comic Sans MS" panose="030F0702030302020204" pitchFamily="66" charset="0"/>
              </a:rPr>
              <a:t>start</a:t>
            </a:r>
            <a:endParaRPr lang="en-GB" sz="6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61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trip2" hidden="1"/>
          <p:cNvSpPr/>
          <p:nvPr/>
        </p:nvSpPr>
        <p:spPr>
          <a:xfrm>
            <a:off x="-9296" y="4137127"/>
            <a:ext cx="12192000" cy="1360025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trip3" hidden="1"/>
          <p:cNvSpPr/>
          <p:nvPr/>
        </p:nvSpPr>
        <p:spPr>
          <a:xfrm>
            <a:off x="-9296" y="2775138"/>
            <a:ext cx="12192000" cy="1360025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trip4" hidden="1"/>
          <p:cNvSpPr/>
          <p:nvPr/>
        </p:nvSpPr>
        <p:spPr>
          <a:xfrm>
            <a:off x="-9296" y="1413149"/>
            <a:ext cx="12192000" cy="1360025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trip5" hidden="1"/>
          <p:cNvSpPr/>
          <p:nvPr/>
        </p:nvSpPr>
        <p:spPr>
          <a:xfrm>
            <a:off x="-9296" y="0"/>
            <a:ext cx="12192000" cy="1443945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strip1" hidden="1"/>
          <p:cNvSpPr/>
          <p:nvPr/>
        </p:nvSpPr>
        <p:spPr>
          <a:xfrm>
            <a:off x="0" y="5497975"/>
            <a:ext cx="12192000" cy="1360025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389205" y="624754"/>
            <a:ext cx="1375465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For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64670" y="624354"/>
            <a:ext cx="1499102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God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63772" y="624354"/>
            <a:ext cx="1282737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did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46509" y="624354"/>
            <a:ext cx="1329101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not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75610" y="624354"/>
            <a:ext cx="1663696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send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539306" y="624354"/>
            <a:ext cx="1329101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His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89205" y="1858598"/>
            <a:ext cx="1499102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Son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88307" y="1859154"/>
            <a:ext cx="1499102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into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87409" y="1859154"/>
            <a:ext cx="1499102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the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84423" y="1859154"/>
            <a:ext cx="2040016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world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15492" y="1859154"/>
            <a:ext cx="1097281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to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6510" y="3093954"/>
            <a:ext cx="2040016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world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89205" y="3093557"/>
            <a:ext cx="2828203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condemn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17408" y="3093954"/>
            <a:ext cx="1499102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the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760945" y="3093954"/>
            <a:ext cx="1406374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but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178730" y="3093954"/>
            <a:ext cx="1097281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to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89205" y="4328516"/>
            <a:ext cx="1638194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save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27399" y="4328754"/>
            <a:ext cx="1499102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the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526501" y="4328754"/>
            <a:ext cx="2040016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world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566517" y="4328754"/>
            <a:ext cx="2631998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through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198515" y="4328754"/>
            <a:ext cx="1499102" cy="83099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him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24" name="cover1">
            <a:hlinkClick r:id="" action="ppaction://macro?name=JumpToSlide3"/>
          </p:cNvPr>
          <p:cNvSpPr txBox="1"/>
          <p:nvPr/>
        </p:nvSpPr>
        <p:spPr>
          <a:xfrm>
            <a:off x="1389204" y="625762"/>
            <a:ext cx="1375465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5" name="cover2">
            <a:hlinkClick r:id="" action="ppaction://macro?name=JumpToSlide4"/>
          </p:cNvPr>
          <p:cNvSpPr txBox="1"/>
          <p:nvPr/>
        </p:nvSpPr>
        <p:spPr>
          <a:xfrm>
            <a:off x="2763524" y="625762"/>
            <a:ext cx="1499102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2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26" name="cover3">
            <a:hlinkClick r:id="" action="ppaction://macro?name=JumpToSlide5"/>
          </p:cNvPr>
          <p:cNvSpPr txBox="1"/>
          <p:nvPr/>
        </p:nvSpPr>
        <p:spPr>
          <a:xfrm>
            <a:off x="4264724" y="625762"/>
            <a:ext cx="1282737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3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27" name="cover4">
            <a:hlinkClick r:id="" action="ppaction://macro?name=JumpToSlide6"/>
          </p:cNvPr>
          <p:cNvSpPr txBox="1"/>
          <p:nvPr/>
        </p:nvSpPr>
        <p:spPr>
          <a:xfrm>
            <a:off x="5546508" y="625762"/>
            <a:ext cx="1329101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4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28" name="cover5">
            <a:hlinkClick r:id="" action="ppaction://macro?name=JumpToSlide7"/>
          </p:cNvPr>
          <p:cNvSpPr txBox="1"/>
          <p:nvPr/>
        </p:nvSpPr>
        <p:spPr>
          <a:xfrm>
            <a:off x="6874724" y="625762"/>
            <a:ext cx="1663696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5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29" name="cover6">
            <a:hlinkClick r:id="" action="ppaction://macro?name=JumpToSlide8"/>
          </p:cNvPr>
          <p:cNvSpPr txBox="1"/>
          <p:nvPr/>
        </p:nvSpPr>
        <p:spPr>
          <a:xfrm>
            <a:off x="8537924" y="625762"/>
            <a:ext cx="1329101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6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0" name="cover7">
            <a:hlinkClick r:id="" action="ppaction://macro?name=JumpToSlide9"/>
          </p:cNvPr>
          <p:cNvSpPr txBox="1"/>
          <p:nvPr/>
        </p:nvSpPr>
        <p:spPr>
          <a:xfrm>
            <a:off x="1389204" y="1860562"/>
            <a:ext cx="1499102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7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1" name="cover8">
            <a:hlinkClick r:id="" action="ppaction://macro?name=JumpToSlide10"/>
          </p:cNvPr>
          <p:cNvSpPr txBox="1"/>
          <p:nvPr/>
        </p:nvSpPr>
        <p:spPr>
          <a:xfrm>
            <a:off x="2888306" y="1860562"/>
            <a:ext cx="1499102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8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2" name="cover9">
            <a:hlinkClick r:id="" action="ppaction://macro?name=JumpToSlide11"/>
          </p:cNvPr>
          <p:cNvSpPr txBox="1"/>
          <p:nvPr/>
        </p:nvSpPr>
        <p:spPr>
          <a:xfrm>
            <a:off x="4387124" y="1860562"/>
            <a:ext cx="1499102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9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3" name="cover10">
            <a:hlinkClick r:id="" action="ppaction://macro?name=JumpToSlide12"/>
          </p:cNvPr>
          <p:cNvSpPr txBox="1"/>
          <p:nvPr/>
        </p:nvSpPr>
        <p:spPr>
          <a:xfrm>
            <a:off x="5884724" y="1860562"/>
            <a:ext cx="2040016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10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4" name="cover11">
            <a:hlinkClick r:id="" action="ppaction://macro?name=JumpToSlide13"/>
          </p:cNvPr>
          <p:cNvSpPr txBox="1"/>
          <p:nvPr/>
        </p:nvSpPr>
        <p:spPr>
          <a:xfrm>
            <a:off x="7915124" y="1860562"/>
            <a:ext cx="1097281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11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5" name="cover12">
            <a:hlinkClick r:id="" action="ppaction://macro?name=JumpToSlide14"/>
          </p:cNvPr>
          <p:cNvSpPr txBox="1"/>
          <p:nvPr/>
        </p:nvSpPr>
        <p:spPr>
          <a:xfrm>
            <a:off x="1388324" y="3095362"/>
            <a:ext cx="2828203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12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6" name="cover13">
            <a:hlinkClick r:id="" action="ppaction://macro?name=JumpToSlide15"/>
          </p:cNvPr>
          <p:cNvSpPr txBox="1"/>
          <p:nvPr/>
        </p:nvSpPr>
        <p:spPr>
          <a:xfrm>
            <a:off x="4217924" y="3095362"/>
            <a:ext cx="1499102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13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7" name="cover14">
            <a:hlinkClick r:id="" action="ppaction://macro?name=JumpToSlide16"/>
          </p:cNvPr>
          <p:cNvSpPr txBox="1"/>
          <p:nvPr/>
        </p:nvSpPr>
        <p:spPr>
          <a:xfrm>
            <a:off x="5715524" y="3095362"/>
            <a:ext cx="2040016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14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8" name="cover15">
            <a:hlinkClick r:id="" action="ppaction://macro?name=JumpToSlide17"/>
          </p:cNvPr>
          <p:cNvSpPr txBox="1"/>
          <p:nvPr/>
        </p:nvSpPr>
        <p:spPr>
          <a:xfrm>
            <a:off x="7760324" y="3095362"/>
            <a:ext cx="1406374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15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9" name="cover16">
            <a:hlinkClick r:id="" action="ppaction://macro?name=JumpToSlide18"/>
          </p:cNvPr>
          <p:cNvSpPr txBox="1"/>
          <p:nvPr/>
        </p:nvSpPr>
        <p:spPr>
          <a:xfrm>
            <a:off x="9178724" y="3095362"/>
            <a:ext cx="1097281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16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40" name="cover17">
            <a:hlinkClick r:id="" action="ppaction://macro?name=JumpToSlide19"/>
          </p:cNvPr>
          <p:cNvSpPr txBox="1"/>
          <p:nvPr/>
        </p:nvSpPr>
        <p:spPr>
          <a:xfrm>
            <a:off x="1388324" y="4330162"/>
            <a:ext cx="1638194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17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41" name="cover18">
            <a:hlinkClick r:id="" action="ppaction://macro?name=JumpToSlide20"/>
          </p:cNvPr>
          <p:cNvSpPr txBox="1"/>
          <p:nvPr/>
        </p:nvSpPr>
        <p:spPr>
          <a:xfrm>
            <a:off x="3026324" y="4330162"/>
            <a:ext cx="1499102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18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42" name="cover19">
            <a:hlinkClick r:id="" action="ppaction://macro?name=JumpToSlide21"/>
          </p:cNvPr>
          <p:cNvSpPr txBox="1"/>
          <p:nvPr/>
        </p:nvSpPr>
        <p:spPr>
          <a:xfrm>
            <a:off x="4527524" y="4330162"/>
            <a:ext cx="2040016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19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43" name="cover20">
            <a:hlinkClick r:id="" action="ppaction://macro?name=JumpToSlide22"/>
          </p:cNvPr>
          <p:cNvSpPr txBox="1"/>
          <p:nvPr/>
        </p:nvSpPr>
        <p:spPr>
          <a:xfrm>
            <a:off x="6565124" y="4330162"/>
            <a:ext cx="2631998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20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44" name="cover21">
            <a:hlinkClick r:id="" action="ppaction://macro?name=JumpToSlide23"/>
          </p:cNvPr>
          <p:cNvSpPr txBox="1"/>
          <p:nvPr/>
        </p:nvSpPr>
        <p:spPr>
          <a:xfrm>
            <a:off x="9200324" y="4330162"/>
            <a:ext cx="1499102" cy="83099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 anchorCtr="1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21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50" name="reference" hidden="1"/>
          <p:cNvSpPr txBox="1"/>
          <p:nvPr/>
        </p:nvSpPr>
        <p:spPr>
          <a:xfrm>
            <a:off x="7284589" y="5562146"/>
            <a:ext cx="2991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John 3 v 17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1895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Image result for 4"/>
          <p:cNvSpPr>
            <a:spLocks noChangeAspect="1" noChangeArrowheads="1"/>
          </p:cNvSpPr>
          <p:nvPr/>
        </p:nvSpPr>
        <p:spPr bwMode="auto">
          <a:xfrm>
            <a:off x="155574" y="-144463"/>
            <a:ext cx="3917797" cy="3917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3788" y="758360"/>
            <a:ext cx="5570748" cy="446103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69044" y="2204049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95413" y="1956122"/>
            <a:ext cx="21181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u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297798" y="2349661"/>
            <a:ext cx="1802324" cy="2007118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8727311" y="474562"/>
            <a:ext cx="2280213" cy="6944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ction Button: Custom 11">
            <a:hlinkClick r:id="" action="ppaction://macro?name=RemoveCover1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13" name="Action Button: Custom 12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5" name="Oval 14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Pie 15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4" name="Down Arrow 13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3" name="Group 22"/>
          <p:cNvGrpSpPr/>
          <p:nvPr/>
        </p:nvGrpSpPr>
        <p:grpSpPr>
          <a:xfrm>
            <a:off x="0" y="0"/>
            <a:ext cx="12192000" cy="5393803"/>
            <a:chOff x="0" y="0"/>
            <a:chExt cx="12192000" cy="5393803"/>
          </a:xfrm>
        </p:grpSpPr>
        <p:sp>
          <p:nvSpPr>
            <p:cNvPr id="20" name="Rectangle 19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38924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755" y="1451533"/>
            <a:ext cx="4365807" cy="290524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69044" y="2204049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595413" y="1956122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l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9753334" y="1985320"/>
            <a:ext cx="1802324" cy="2007118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Action Button: Custom 5">
            <a:hlinkClick r:id="" action="ppaction://macro?name=RemoveCover2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Action Button: Custom 6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2" name="Oval 11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Pie 12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4" name="Down Arrow 13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12192000" cy="5393803"/>
            <a:chOff x="0" y="0"/>
            <a:chExt cx="12192000" cy="5393803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9801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667" y="300591"/>
            <a:ext cx="3983500" cy="53181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69044" y="2204049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316481" y="1759350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l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6476595" y="1878711"/>
            <a:ext cx="1802324" cy="2007118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Action Button: Custom 5">
            <a:hlinkClick r:id="" action="ppaction://macro?name=RemoveCover3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Action Button: Custom 6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  <p:sp>
        <p:nvSpPr>
          <p:cNvPr id="9" name="TextBox 8"/>
          <p:cNvSpPr txBox="1"/>
          <p:nvPr/>
        </p:nvSpPr>
        <p:spPr>
          <a:xfrm>
            <a:off x="4757295" y="1759351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d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Pie 14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6" name="Down Arrow 15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/>
          <p:cNvGrpSpPr/>
          <p:nvPr/>
        </p:nvGrpSpPr>
        <p:grpSpPr>
          <a:xfrm>
            <a:off x="0" y="0"/>
            <a:ext cx="12192000" cy="5393803"/>
            <a:chOff x="0" y="0"/>
            <a:chExt cx="12192000" cy="5393803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78238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309" y="1239698"/>
            <a:ext cx="4883962" cy="32559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69044" y="2204049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89871" y="2095016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k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5349985" y="2214377"/>
            <a:ext cx="1802324" cy="2007118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Action Button: Custom 5">
            <a:hlinkClick r:id="" action="ppaction://macro?name=RemoveCover4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Action Button: Custom 6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  <p:grpSp>
        <p:nvGrpSpPr>
          <p:cNvPr id="13" name="Group 12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Pie 14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6" name="Down Arrow 15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/>
          <p:cNvGrpSpPr/>
          <p:nvPr/>
        </p:nvGrpSpPr>
        <p:grpSpPr>
          <a:xfrm>
            <a:off x="0" y="0"/>
            <a:ext cx="12192000" cy="5393803"/>
            <a:chOff x="0" y="0"/>
            <a:chExt cx="12192000" cy="5393803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5425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8266" y="1022700"/>
            <a:ext cx="3764786" cy="333768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4092" y="2204049"/>
            <a:ext cx="45604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61505" y="1226914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b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6821619" y="1346275"/>
            <a:ext cx="1802324" cy="2007118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Action Button: Custom 5">
            <a:hlinkClick r:id="" action="ppaction://macro?name=RemoveCover5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Action Button: Custom 6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  <p:sp>
        <p:nvSpPr>
          <p:cNvPr id="9" name="TextBox 8"/>
          <p:cNvSpPr txBox="1"/>
          <p:nvPr/>
        </p:nvSpPr>
        <p:spPr>
          <a:xfrm>
            <a:off x="5014886" y="1149505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s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Pie 14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6" name="Down Arrow 15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/>
          <p:cNvGrpSpPr/>
          <p:nvPr/>
        </p:nvGrpSpPr>
        <p:grpSpPr>
          <a:xfrm>
            <a:off x="0" y="0"/>
            <a:ext cx="12192000" cy="5393803"/>
            <a:chOff x="0" y="0"/>
            <a:chExt cx="12192000" cy="5393803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521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7468152" y="532435"/>
            <a:ext cx="3118925" cy="3963238"/>
            <a:chOff x="8108517" y="532435"/>
            <a:chExt cx="3118925" cy="3963238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08517" y="746785"/>
              <a:ext cx="2603400" cy="3598417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0324617" y="532435"/>
              <a:ext cx="902825" cy="39632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169044" y="2204049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8952" y="2095016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t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5559066" y="2214377"/>
            <a:ext cx="1802324" cy="2007118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Action Button: Custom 5">
            <a:hlinkClick r:id="" action="ppaction://macro?name=RemoveCover6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Action Button: Custom 6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  <p:sp>
        <p:nvSpPr>
          <p:cNvPr id="11" name="TextBox 10"/>
          <p:cNvSpPr txBox="1"/>
          <p:nvPr/>
        </p:nvSpPr>
        <p:spPr>
          <a:xfrm>
            <a:off x="9174863" y="2095016"/>
            <a:ext cx="301713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 err="1" smtClean="0">
                <a:latin typeface="Comic Sans MS" panose="030F0702030302020204" pitchFamily="66" charset="0"/>
              </a:rPr>
              <a:t>tle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9259747" y="2988879"/>
            <a:ext cx="2835797" cy="924459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20" name="Group 19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21" name="Oval 20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Pie 21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23" name="Down Arrow 22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0" y="0"/>
            <a:ext cx="12192000" cy="5393803"/>
            <a:chOff x="0" y="0"/>
            <a:chExt cx="12192000" cy="5393803"/>
          </a:xfrm>
        </p:grpSpPr>
        <p:sp>
          <p:nvSpPr>
            <p:cNvPr id="18" name="Rectangle 17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9868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510" y="1761771"/>
            <a:ext cx="3620456" cy="362045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69044" y="2204049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53691" y="-67002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u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8825695" y="263366"/>
            <a:ext cx="1802324" cy="2007118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Action Button: Custom 5">
            <a:hlinkClick r:id="" action="ppaction://macro?name=RemoveCover7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Action Button: Custom 6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  <p:sp>
        <p:nvSpPr>
          <p:cNvPr id="9" name="TextBox 8"/>
          <p:cNvSpPr txBox="1"/>
          <p:nvPr/>
        </p:nvSpPr>
        <p:spPr>
          <a:xfrm>
            <a:off x="10193968" y="-101333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o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Pie 14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6" name="Down Arrow 15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/>
          <p:cNvGrpSpPr/>
          <p:nvPr/>
        </p:nvGrpSpPr>
        <p:grpSpPr>
          <a:xfrm>
            <a:off x="0" y="0"/>
            <a:ext cx="12192000" cy="5393803"/>
            <a:chOff x="0" y="0"/>
            <a:chExt cx="12192000" cy="5393803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6539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725" y="1372961"/>
            <a:ext cx="4319648" cy="347299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4092" y="2204049"/>
            <a:ext cx="45604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75773" y="1678324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m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5194230" y="2071863"/>
            <a:ext cx="1802324" cy="2007118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Action Button: Custom 5">
            <a:hlinkClick r:id="" action="ppaction://macro?name=RemoveCover8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Action Button: Custom 6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  <p:sp>
        <p:nvSpPr>
          <p:cNvPr id="9" name="TextBox 8"/>
          <p:cNvSpPr txBox="1"/>
          <p:nvPr/>
        </p:nvSpPr>
        <p:spPr>
          <a:xfrm>
            <a:off x="10073833" y="1678324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o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Pie 14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6" name="Down Arrow 15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/>
          <p:cNvGrpSpPr/>
          <p:nvPr/>
        </p:nvGrpSpPr>
        <p:grpSpPr>
          <a:xfrm>
            <a:off x="0" y="0"/>
            <a:ext cx="12192000" cy="5393803"/>
            <a:chOff x="0" y="0"/>
            <a:chExt cx="12192000" cy="5393803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06171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5914" y="415307"/>
            <a:ext cx="5243331" cy="52433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69044" y="2204049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6173" y="162408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la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4676173" y="880038"/>
            <a:ext cx="2118167" cy="1203767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Action Button: Custom 5">
            <a:hlinkClick r:id="" action="ppaction://macro?name=RemoveCover9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Action Button: Custom 6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5" name="Oval 14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Pie 15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7" name="Down Arrow 16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0" y="0"/>
            <a:ext cx="12192000" cy="5393803"/>
            <a:chOff x="0" y="0"/>
            <a:chExt cx="12192000" cy="5393803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40974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935" y="550987"/>
            <a:ext cx="3913268" cy="396591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36608" y="2134601"/>
            <a:ext cx="55905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6" name="Action Button: Custom 5">
            <a:hlinkClick r:id="" action="ppaction://macro?name=RemoveCover10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Action Button: Custom 6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  <p:grpSp>
        <p:nvGrpSpPr>
          <p:cNvPr id="12" name="Group 11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Pie 13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5" name="Down Arrow 14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" name="Group 8"/>
          <p:cNvGrpSpPr/>
          <p:nvPr/>
        </p:nvGrpSpPr>
        <p:grpSpPr>
          <a:xfrm>
            <a:off x="0" y="0"/>
            <a:ext cx="12192000" cy="5393803"/>
            <a:chOff x="0" y="0"/>
            <a:chExt cx="12192000" cy="5393803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5680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6724" y="-70414"/>
            <a:ext cx="5417918" cy="5417918"/>
          </a:xfrm>
          <a:prstGeom prst="rect">
            <a:avLst/>
          </a:prstGeom>
        </p:spPr>
      </p:pic>
      <p:sp>
        <p:nvSpPr>
          <p:cNvPr id="3" name="AutoShape 2" descr="Image result for 4"/>
          <p:cNvSpPr>
            <a:spLocks noChangeAspect="1" noChangeArrowheads="1"/>
          </p:cNvSpPr>
          <p:nvPr/>
        </p:nvSpPr>
        <p:spPr bwMode="auto">
          <a:xfrm>
            <a:off x="155574" y="-144463"/>
            <a:ext cx="3917797" cy="3917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169044" y="2204049"/>
            <a:ext cx="25464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95413" y="1956122"/>
            <a:ext cx="21181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w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247149" y="2789499"/>
            <a:ext cx="2165489" cy="1145893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8727311" y="474562"/>
            <a:ext cx="2280213" cy="6944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ction Button: Custom 11">
            <a:hlinkClick r:id="" action="ppaction://macro?name=RemoveCover11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13" name="Action Button: Custom 12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8" name="Oval 17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Pie 18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20" name="Down Arrow 19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0" y="0"/>
            <a:ext cx="12192000" cy="5393803"/>
            <a:chOff x="0" y="0"/>
            <a:chExt cx="12192000" cy="5393803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41256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722" y="2028524"/>
            <a:ext cx="4183284" cy="2509970"/>
          </a:xfrm>
          <a:prstGeom prst="rect">
            <a:avLst/>
          </a:prstGeom>
        </p:spPr>
      </p:pic>
      <p:sp>
        <p:nvSpPr>
          <p:cNvPr id="3" name="AutoShape 2" descr="Image result for 4"/>
          <p:cNvSpPr>
            <a:spLocks noChangeAspect="1" noChangeArrowheads="1"/>
          </p:cNvSpPr>
          <p:nvPr/>
        </p:nvSpPr>
        <p:spPr bwMode="auto">
          <a:xfrm>
            <a:off x="155574" y="-144463"/>
            <a:ext cx="3917797" cy="3917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123955" y="151923"/>
            <a:ext cx="77434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 _ 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77696" y="2256955"/>
            <a:ext cx="21181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p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1373717" y="2672733"/>
            <a:ext cx="1802324" cy="2007118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8727311" y="474562"/>
            <a:ext cx="2280213" cy="6944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ction Button: Custom 11">
            <a:hlinkClick r:id="" action="ppaction://macro?name=RemoveCover12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13" name="Action Button: Custom 12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  <p:sp>
        <p:nvSpPr>
          <p:cNvPr id="14" name="TextBox 13"/>
          <p:cNvSpPr txBox="1"/>
          <p:nvPr/>
        </p:nvSpPr>
        <p:spPr>
          <a:xfrm>
            <a:off x="558617" y="2258222"/>
            <a:ext cx="21181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c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6951" y="2199355"/>
            <a:ext cx="1981200" cy="231457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629384" y="2258482"/>
            <a:ext cx="21181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g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 flipH="1">
            <a:off x="7292006" y="2711148"/>
            <a:ext cx="1802324" cy="2007118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0546602" y="2258482"/>
            <a:ext cx="21181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n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17738" y="449043"/>
            <a:ext cx="1440000" cy="1440000"/>
            <a:chOff x="1080000" y="540000"/>
            <a:chExt cx="1440000" cy="1440000"/>
          </a:xfrm>
        </p:grpSpPr>
        <p:sp>
          <p:nvSpPr>
            <p:cNvPr id="23" name="Oval 22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Pie 23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25" name="Down Arrow 24"/>
          <p:cNvSpPr/>
          <p:nvPr/>
        </p:nvSpPr>
        <p:spPr>
          <a:xfrm flipV="1">
            <a:off x="998842" y="449043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9" name="Group 18"/>
          <p:cNvGrpSpPr/>
          <p:nvPr/>
        </p:nvGrpSpPr>
        <p:grpSpPr>
          <a:xfrm>
            <a:off x="0" y="0"/>
            <a:ext cx="12192000" cy="5393803"/>
            <a:chOff x="0" y="0"/>
            <a:chExt cx="12192000" cy="5393803"/>
          </a:xfrm>
        </p:grpSpPr>
        <p:sp>
          <p:nvSpPr>
            <p:cNvPr id="20" name="Rectangle 19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3520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478" y="814496"/>
            <a:ext cx="2805655" cy="434876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69044" y="2204049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02134" y="532798"/>
            <a:ext cx="2419108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re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8902135" y="1469985"/>
            <a:ext cx="2232711" cy="984210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Action Button: Custom 5">
            <a:hlinkClick r:id="" action="ppaction://macro?name=RemoveCover13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Action Button: Custom 6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5" name="Oval 14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Pie 15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7" name="Down Arrow 16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0" y="0"/>
            <a:ext cx="12192000" cy="5393803"/>
            <a:chOff x="0" y="0"/>
            <a:chExt cx="12192000" cy="5393803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4518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865" y="613063"/>
            <a:ext cx="3600752" cy="364919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36608" y="2134601"/>
            <a:ext cx="55905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6" name="Action Button: Custom 5">
            <a:hlinkClick r:id="" action="ppaction://macro?name=RemoveCover14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Action Button: Custom 6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  <p:sp>
        <p:nvSpPr>
          <p:cNvPr id="8" name="TextBox 7"/>
          <p:cNvSpPr txBox="1"/>
          <p:nvPr/>
        </p:nvSpPr>
        <p:spPr>
          <a:xfrm>
            <a:off x="6875362" y="1944547"/>
            <a:ext cx="21181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s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6527099" y="2858947"/>
            <a:ext cx="1760374" cy="1064870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476114" y="-6524"/>
            <a:ext cx="21181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l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sp>
        <p:nvSpPr>
          <p:cNvPr id="11" name="Circular Arrow 10"/>
          <p:cNvSpPr/>
          <p:nvPr/>
        </p:nvSpPr>
        <p:spPr>
          <a:xfrm flipH="1">
            <a:off x="9015652" y="982022"/>
            <a:ext cx="1805651" cy="1759352"/>
          </a:xfrm>
          <a:prstGeom prst="circularArrow">
            <a:avLst>
              <a:gd name="adj1" fmla="val 7064"/>
              <a:gd name="adj2" fmla="val 1105687"/>
              <a:gd name="adj3" fmla="val 20325735"/>
              <a:gd name="adj4" fmla="val 12918534"/>
              <a:gd name="adj5" fmla="val 177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6" name="Oval 15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Pie 16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8" name="Down Arrow 17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/>
          <p:cNvGrpSpPr/>
          <p:nvPr/>
        </p:nvGrpSpPr>
        <p:grpSpPr>
          <a:xfrm>
            <a:off x="0" y="0"/>
            <a:ext cx="12192000" cy="5393803"/>
            <a:chOff x="0" y="0"/>
            <a:chExt cx="12192000" cy="5393803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11767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667" y="601884"/>
            <a:ext cx="5984168" cy="494238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69044" y="2204049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5533" y="1003720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t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9497027" y="1334088"/>
            <a:ext cx="1842834" cy="1507561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14" name="Group 13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5" name="Oval 14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Pie 15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7" name="Down Arrow 16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0" y="0"/>
            <a:ext cx="12192000" cy="5752618"/>
            <a:chOff x="0" y="0"/>
            <a:chExt cx="12192000" cy="5393803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6" name="Action Button: Custom 5">
            <a:hlinkClick r:id="" action="ppaction://macro?name=RemoveCover15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Action Button: Custom 6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731436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626" y="981183"/>
            <a:ext cx="4015391" cy="4015391"/>
          </a:xfrm>
          <a:prstGeom prst="rect">
            <a:avLst/>
          </a:prstGeom>
        </p:spPr>
      </p:pic>
      <p:sp>
        <p:nvSpPr>
          <p:cNvPr id="3" name="AutoShape 2" descr="Image result for 4"/>
          <p:cNvSpPr>
            <a:spLocks noChangeAspect="1" noChangeArrowheads="1"/>
          </p:cNvSpPr>
          <p:nvPr/>
        </p:nvSpPr>
        <p:spPr bwMode="auto">
          <a:xfrm>
            <a:off x="155574" y="-144463"/>
            <a:ext cx="3917797" cy="3917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169044" y="2204049"/>
            <a:ext cx="25464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95413" y="1956122"/>
            <a:ext cx="21181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p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247150" y="2818043"/>
            <a:ext cx="1876121" cy="1117349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8727311" y="474562"/>
            <a:ext cx="2280213" cy="6944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ction Button: Custom 11">
            <a:hlinkClick r:id="" action="ppaction://macro?name=RemoveCover16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13" name="Action Button: Custom 12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8" name="Oval 17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Pie 18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20" name="Down Arrow 19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0" y="0"/>
            <a:ext cx="12192000" cy="5393803"/>
            <a:chOff x="0" y="0"/>
            <a:chExt cx="12192000" cy="5393803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06037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940" y="511852"/>
            <a:ext cx="4901698" cy="32618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4092" y="2204049"/>
            <a:ext cx="45604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41409" y="277787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w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5289630" y="914400"/>
            <a:ext cx="1904310" cy="1385964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Action Button: Custom 5">
            <a:hlinkClick r:id="" action="ppaction://macro?name=RemoveCover17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Action Button: Custom 6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  <p:sp>
        <p:nvSpPr>
          <p:cNvPr id="9" name="TextBox 8"/>
          <p:cNvSpPr txBox="1"/>
          <p:nvPr/>
        </p:nvSpPr>
        <p:spPr>
          <a:xfrm>
            <a:off x="3673033" y="277786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s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6" name="Oval 15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Pie 16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8" name="Down Arrow 17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/>
          <p:cNvGrpSpPr/>
          <p:nvPr/>
        </p:nvGrpSpPr>
        <p:grpSpPr>
          <a:xfrm>
            <a:off x="0" y="0"/>
            <a:ext cx="12192000" cy="5393803"/>
            <a:chOff x="0" y="0"/>
            <a:chExt cx="12192000" cy="5393803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3461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216" y="1103285"/>
            <a:ext cx="619125" cy="284797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4340" y="1481921"/>
            <a:ext cx="4205107" cy="244582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69044" y="2204049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98239" y="1481921"/>
            <a:ext cx="2118167" cy="240065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e</a:t>
            </a: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5011961" y="1103285"/>
            <a:ext cx="1932849" cy="2670424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Action Button: Custom 5">
            <a:hlinkClick r:id="" action="ppaction://macro?name=RemoveCover18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Action Button: Custom 6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5" name="Oval 14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Pie 15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7" name="Down Arrow 16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0" y="0"/>
            <a:ext cx="12192000" cy="5393803"/>
            <a:chOff x="0" y="0"/>
            <a:chExt cx="12192000" cy="5393803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874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973" y="1954234"/>
            <a:ext cx="4072177" cy="350005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36608" y="2134601"/>
            <a:ext cx="55905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6" name="Action Button: Custom 5">
            <a:hlinkClick r:id="" action="ppaction://macro?name=RemoveCover19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Action Button: Custom 6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  <p:sp>
        <p:nvSpPr>
          <p:cNvPr id="8" name="TextBox 7"/>
          <p:cNvSpPr txBox="1"/>
          <p:nvPr/>
        </p:nvSpPr>
        <p:spPr>
          <a:xfrm>
            <a:off x="7385612" y="-266056"/>
            <a:ext cx="21181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h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7106797" y="555746"/>
            <a:ext cx="1760374" cy="1064870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810150" y="2308413"/>
            <a:ext cx="21181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d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6" name="Oval 15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Pie 16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8" name="Down Arrow 17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/>
          <p:cNvGrpSpPr/>
          <p:nvPr/>
        </p:nvGrpSpPr>
        <p:grpSpPr>
          <a:xfrm>
            <a:off x="0" y="0"/>
            <a:ext cx="12192000" cy="5454287"/>
            <a:chOff x="0" y="0"/>
            <a:chExt cx="12192000" cy="5393803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90986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569" y="1934371"/>
            <a:ext cx="4775012" cy="31487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78056" y="-46190"/>
            <a:ext cx="794656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 _ 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56991" y="4457343"/>
            <a:ext cx="21181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n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4678176" y="5279145"/>
            <a:ext cx="1760374" cy="1064870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8672919" y="2367874"/>
            <a:ext cx="21181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h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17365" y="4457343"/>
            <a:ext cx="21181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u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468758" y="494371"/>
            <a:ext cx="1440000" cy="1440000"/>
            <a:chOff x="1080000" y="540000"/>
            <a:chExt cx="1440000" cy="1440000"/>
          </a:xfrm>
        </p:grpSpPr>
        <p:sp>
          <p:nvSpPr>
            <p:cNvPr id="16" name="Oval 15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Pie 16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8" name="Down Arrow 17"/>
          <p:cNvSpPr/>
          <p:nvPr/>
        </p:nvSpPr>
        <p:spPr>
          <a:xfrm flipV="1">
            <a:off x="1049862" y="494371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/>
          <p:cNvGrpSpPr/>
          <p:nvPr/>
        </p:nvGrpSpPr>
        <p:grpSpPr>
          <a:xfrm>
            <a:off x="0" y="0"/>
            <a:ext cx="12192000" cy="6632294"/>
            <a:chOff x="0" y="0"/>
            <a:chExt cx="12192000" cy="5393803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6" name="Action Button: Custom 5">
            <a:hlinkClick r:id="" action="ppaction://macro?name=RemoveCover20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7" name="Action Button: Custom 6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1946875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804" y="1374461"/>
            <a:ext cx="3563978" cy="3563978"/>
          </a:xfrm>
          <a:prstGeom prst="rect">
            <a:avLst/>
          </a:prstGeom>
        </p:spPr>
      </p:pic>
      <p:sp>
        <p:nvSpPr>
          <p:cNvPr id="3" name="AutoShape 2" descr="Image result for 4"/>
          <p:cNvSpPr>
            <a:spLocks noChangeAspect="1" noChangeArrowheads="1"/>
          </p:cNvSpPr>
          <p:nvPr/>
        </p:nvSpPr>
        <p:spPr bwMode="auto">
          <a:xfrm>
            <a:off x="155574" y="-144463"/>
            <a:ext cx="3917797" cy="3917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169044" y="2204049"/>
            <a:ext cx="35071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Comic Sans MS" panose="030F0702030302020204" pitchFamily="66" charset="0"/>
              </a:rPr>
              <a:t>_ _ _</a:t>
            </a:r>
            <a:endParaRPr lang="en-GB" sz="96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06046" y="1944547"/>
            <a:ext cx="21181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>
                <a:latin typeface="Comic Sans MS" panose="030F0702030302020204" pitchFamily="66" charset="0"/>
              </a:rPr>
              <a:t>p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115575" y="2639028"/>
            <a:ext cx="1440536" cy="1620455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8727311" y="474562"/>
            <a:ext cx="2280213" cy="6944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ction Button: Custom 11">
            <a:hlinkClick r:id="" action="ppaction://macro?name=RemoveCover21" highlightClick="1"/>
          </p:cNvPr>
          <p:cNvSpPr/>
          <p:nvPr/>
        </p:nvSpPr>
        <p:spPr>
          <a:xfrm>
            <a:off x="1921397" y="5544273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</a:t>
            </a:r>
            <a:endParaRPr lang="en-GB" sz="6000" dirty="0"/>
          </a:p>
        </p:txBody>
      </p:sp>
      <p:sp>
        <p:nvSpPr>
          <p:cNvPr id="13" name="Action Button: Custom 12">
            <a:hlinkClick r:id="" action="ppaction://macro?name=WrongAnswer" highlightClick="1"/>
          </p:cNvPr>
          <p:cNvSpPr/>
          <p:nvPr/>
        </p:nvSpPr>
        <p:spPr>
          <a:xfrm>
            <a:off x="9410217" y="5612936"/>
            <a:ext cx="914400" cy="914400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ym typeface="Wingdings" panose="05000000000000000000" pitchFamily="2" charset="2"/>
              </a:rPr>
              <a:t></a:t>
            </a:r>
            <a:endParaRPr lang="en-GB" sz="6000" dirty="0"/>
          </a:p>
        </p:txBody>
      </p:sp>
      <p:sp>
        <p:nvSpPr>
          <p:cNvPr id="14" name="TextBox 13"/>
          <p:cNvSpPr txBox="1"/>
          <p:nvPr/>
        </p:nvSpPr>
        <p:spPr>
          <a:xfrm>
            <a:off x="10451939" y="1984130"/>
            <a:ext cx="21181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m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080000" y="540000"/>
            <a:ext cx="1440000" cy="1440000"/>
            <a:chOff x="1080000" y="540000"/>
            <a:chExt cx="1440000" cy="1440000"/>
          </a:xfrm>
        </p:grpSpPr>
        <p:sp>
          <p:nvSpPr>
            <p:cNvPr id="19" name="Oval 18"/>
            <p:cNvSpPr>
              <a:spLocks noChangeAspect="1"/>
            </p:cNvSpPr>
            <p:nvPr/>
          </p:nvSpPr>
          <p:spPr>
            <a:xfrm>
              <a:off x="1080000" y="540000"/>
              <a:ext cx="1440000" cy="1440000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Pie 19"/>
            <p:cNvSpPr/>
            <p:nvPr/>
          </p:nvSpPr>
          <p:spPr>
            <a:xfrm>
              <a:off x="1080000" y="540000"/>
              <a:ext cx="1440000" cy="1440000"/>
            </a:xfrm>
            <a:prstGeom prst="pi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21" name="Down Arrow 20"/>
          <p:cNvSpPr/>
          <p:nvPr/>
        </p:nvSpPr>
        <p:spPr>
          <a:xfrm flipV="1">
            <a:off x="1661104" y="540000"/>
            <a:ext cx="277792" cy="1440000"/>
          </a:xfrm>
          <a:prstGeom prst="downArrow">
            <a:avLst>
              <a:gd name="adj1" fmla="val 31395"/>
              <a:gd name="adj2" fmla="val 106028"/>
            </a:avLst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4"/>
          <p:cNvGrpSpPr/>
          <p:nvPr/>
        </p:nvGrpSpPr>
        <p:grpSpPr>
          <a:xfrm>
            <a:off x="0" y="0"/>
            <a:ext cx="12192000" cy="5393803"/>
            <a:chOff x="0" y="0"/>
            <a:chExt cx="12192000" cy="5393803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53938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378597" y="1317335"/>
              <a:ext cx="7650866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5000" dirty="0" smtClean="0">
                  <a:latin typeface="Comic Sans MS" panose="030F0702030302020204" pitchFamily="66" charset="0"/>
                </a:rPr>
                <a:t>Time up!</a:t>
              </a:r>
              <a:endParaRPr lang="en-GB" sz="150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09995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00206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2060"/>
      </a:hlink>
      <a:folHlink>
        <a:srgbClr val="00206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6882</TotalTime>
  <Words>269</Words>
  <Application>Microsoft Office PowerPoint</Application>
  <PresentationFormat>Widescreen</PresentationFormat>
  <Paragraphs>163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Calibri</vt:lpstr>
      <vt:lpstr>Calibri Light</vt:lpstr>
      <vt:lpstr>Comic Sans MS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Memory Verse Game</dc:title>
  <dc:creator>Stephen Townsend</dc:creator>
  <cp:lastModifiedBy>Stephen Townsend</cp:lastModifiedBy>
  <cp:revision>209</cp:revision>
  <dcterms:created xsi:type="dcterms:W3CDTF">2015-06-26T11:17:26Z</dcterms:created>
  <dcterms:modified xsi:type="dcterms:W3CDTF">2015-07-28T16:13:20Z</dcterms:modified>
</cp:coreProperties>
</file>