
<file path=[Content_Types].xml><?xml version="1.0" encoding="utf-8"?>
<Types xmlns="http://schemas.openxmlformats.org/package/2006/content-types">
  <Default Extension="bin" ContentType="application/vnd.ms-office.vbaProject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30" r:id="rId2"/>
    <p:sldId id="256" r:id="rId3"/>
    <p:sldId id="257" r:id="rId4"/>
    <p:sldId id="261" r:id="rId5"/>
    <p:sldId id="329" r:id="rId6"/>
  </p:sldIdLst>
  <p:sldSz cx="9144000" cy="6858000" type="screen4x3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40000"/>
    <a:srgbClr val="C80000"/>
    <a:srgbClr val="800000"/>
    <a:srgbClr val="000080"/>
    <a:srgbClr val="00FF00"/>
    <a:srgbClr val="FF0000"/>
    <a:srgbClr val="FF6600"/>
    <a:srgbClr val="FF9B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 autoAdjust="0"/>
    <p:restoredTop sz="94679" autoAdjust="0"/>
  </p:normalViewPr>
  <p:slideViewPr>
    <p:cSldViewPr snapToGrid="0">
      <p:cViewPr varScale="1">
        <p:scale>
          <a:sx n="73" d="100"/>
          <a:sy n="73" d="100"/>
        </p:scale>
        <p:origin x="1618" y="7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microsoft.com/office/2006/relationships/vbaProject" Target="vbaProject.bin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1AB00D5-D50A-47D8-834A-71B4C5F630F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820000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A1EA72F-F589-4B52-B012-AEF07115AA7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26363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991968B-C42B-496B-9906-43E89344554D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162391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0459477-968E-41F0-B8D7-3C45D234E97D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954563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3B95884-B3AD-43FB-A8A7-98BF3D8660A4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246213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B3904B6-0CCB-4B91-8C50-DEEC87B8B9D4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586675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8D6B702-57DB-468A-B8CB-C42CE5EAEA78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443246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27BB384-0012-49D4-AFD9-68676555AA7B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653223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EC00567-1043-4862-BCFE-8EC510930988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577039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5DA3201-5F61-4264-8AF9-E5F1E43B31E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603404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BD96B45-B736-48A1-8995-7606D3FEC98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8155990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en-GB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D706529-6D0A-42E2-98BC-3E4CFA527F88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460924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200020"/>
            </a:gs>
            <a:gs pos="100000">
              <a:srgbClr val="460046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2C07DF2-57E5-43D4-9217-0BAD5EDF9560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43" name="HexA1"/>
          <p:cNvSpPr>
            <a:spLocks noChangeAspect="1" noChangeArrowheads="1"/>
          </p:cNvSpPr>
          <p:nvPr/>
        </p:nvSpPr>
        <p:spPr bwMode="auto">
          <a:xfrm rot="-5400000">
            <a:off x="5368132" y="3123406"/>
            <a:ext cx="628650" cy="544513"/>
          </a:xfrm>
          <a:prstGeom prst="hexagon">
            <a:avLst>
              <a:gd name="adj" fmla="val 28863"/>
              <a:gd name="vf" fmla="val 115470"/>
            </a:avLst>
          </a:prstGeom>
          <a:gradFill rotWithShape="1">
            <a:gsLst>
              <a:gs pos="0">
                <a:srgbClr val="0000FF"/>
              </a:gs>
              <a:gs pos="100000">
                <a:srgbClr val="000076"/>
              </a:gs>
            </a:gsLst>
            <a:lin ang="18900000" scaled="1"/>
          </a:gradFill>
          <a:ln w="9525">
            <a:miter lim="800000"/>
            <a:headEnd/>
            <a:tailEnd/>
          </a:ln>
          <a:scene3d>
            <a:camera prst="legacyObliqueBottomLeft"/>
            <a:lightRig rig="legacyFlat3" dir="r"/>
          </a:scene3d>
          <a:sp3d extrusionH="125400" prstMaterial="legacyMatte">
            <a:bevelT w="13500" h="13500" prst="angle"/>
            <a:bevelB w="13500" h="13500" prst="angle"/>
            <a:extrusionClr>
              <a:srgbClr val="0000FF"/>
            </a:extrusionClr>
            <a:contourClr>
              <a:srgbClr val="0000FF"/>
            </a:contourClr>
          </a:sp3d>
        </p:spPr>
        <p:txBody>
          <a:bodyPr wrap="none" anchor="ctr">
            <a:flatTx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20841" name="HexA1"/>
          <p:cNvSpPr>
            <a:spLocks noChangeAspect="1" noChangeArrowheads="1"/>
          </p:cNvSpPr>
          <p:nvPr/>
        </p:nvSpPr>
        <p:spPr bwMode="auto">
          <a:xfrm rot="-5400000">
            <a:off x="4794250" y="3219450"/>
            <a:ext cx="842963" cy="728663"/>
          </a:xfrm>
          <a:prstGeom prst="hexagon">
            <a:avLst>
              <a:gd name="adj" fmla="val 28922"/>
              <a:gd name="vf" fmla="val 115470"/>
            </a:avLst>
          </a:prstGeom>
          <a:gradFill rotWithShape="1">
            <a:gsLst>
              <a:gs pos="0">
                <a:srgbClr val="FF0000"/>
              </a:gs>
              <a:gs pos="100000">
                <a:srgbClr val="760000"/>
              </a:gs>
            </a:gsLst>
            <a:lin ang="18900000" scaled="1"/>
          </a:gradFill>
          <a:ln w="9525">
            <a:miter lim="800000"/>
            <a:headEnd/>
            <a:tailEnd/>
          </a:ln>
          <a:scene3d>
            <a:camera prst="legacyObliqueBottomLeft"/>
            <a:lightRig rig="legacyFlat3" dir="r"/>
          </a:scene3d>
          <a:sp3d extrusionH="176200" prstMaterial="legacyMatte">
            <a:bevelT w="13500" h="13500" prst="angle"/>
            <a:bevelB w="13500" h="13500" prst="angle"/>
            <a:extrusionClr>
              <a:srgbClr val="FF0000"/>
            </a:extrusionClr>
            <a:contourClr>
              <a:srgbClr val="FF0000"/>
            </a:contourClr>
          </a:sp3d>
        </p:spPr>
        <p:txBody>
          <a:bodyPr wrap="none" anchor="ctr">
            <a:flatTx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20840" name="HexA1"/>
          <p:cNvSpPr>
            <a:spLocks noChangeAspect="1" noChangeArrowheads="1"/>
          </p:cNvSpPr>
          <p:nvPr/>
        </p:nvSpPr>
        <p:spPr bwMode="auto">
          <a:xfrm rot="-5400000">
            <a:off x="3935413" y="3159125"/>
            <a:ext cx="1162050" cy="1006475"/>
          </a:xfrm>
          <a:prstGeom prst="hexagon">
            <a:avLst>
              <a:gd name="adj" fmla="val 28864"/>
              <a:gd name="vf" fmla="val 115470"/>
            </a:avLst>
          </a:prstGeom>
          <a:gradFill rotWithShape="1">
            <a:gsLst>
              <a:gs pos="0">
                <a:srgbClr val="0000FF"/>
              </a:gs>
              <a:gs pos="100000">
                <a:srgbClr val="000076"/>
              </a:gs>
            </a:gsLst>
            <a:lin ang="18900000" scaled="1"/>
          </a:gradFill>
          <a:ln w="9525">
            <a:miter lim="800000"/>
            <a:headEnd/>
            <a:tailEnd/>
          </a:ln>
          <a:scene3d>
            <a:camera prst="legacyObliqueBottomLeft"/>
            <a:lightRig rig="legacyFlat3" dir="r"/>
          </a:scene3d>
          <a:sp3d extrusionH="227000" prstMaterial="legacyMatte">
            <a:bevelT w="13500" h="13500" prst="angle"/>
            <a:bevelB w="13500" h="13500" prst="angle"/>
            <a:extrusionClr>
              <a:srgbClr val="0000FF"/>
            </a:extrusionClr>
            <a:contourClr>
              <a:srgbClr val="0000FF"/>
            </a:contourClr>
          </a:sp3d>
        </p:spPr>
        <p:txBody>
          <a:bodyPr wrap="none" anchor="ctr">
            <a:flatTx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20838" name="HexA1"/>
          <p:cNvSpPr>
            <a:spLocks noChangeAspect="1" noChangeArrowheads="1"/>
          </p:cNvSpPr>
          <p:nvPr/>
        </p:nvSpPr>
        <p:spPr bwMode="auto">
          <a:xfrm rot="-5400000">
            <a:off x="2855912" y="2947988"/>
            <a:ext cx="1528763" cy="1322388"/>
          </a:xfrm>
          <a:prstGeom prst="hexagon">
            <a:avLst>
              <a:gd name="adj" fmla="val 28902"/>
              <a:gd name="vf" fmla="val 115470"/>
            </a:avLst>
          </a:prstGeom>
          <a:gradFill rotWithShape="1">
            <a:gsLst>
              <a:gs pos="0">
                <a:srgbClr val="FF0000"/>
              </a:gs>
              <a:gs pos="100000">
                <a:srgbClr val="760000"/>
              </a:gs>
            </a:gsLst>
            <a:lin ang="18900000" scaled="1"/>
          </a:gradFill>
          <a:ln w="9525">
            <a:miter lim="800000"/>
            <a:headEnd/>
            <a:tailEnd/>
          </a:ln>
          <a:scene3d>
            <a:camera prst="legacyObliqueBottomLeft"/>
            <a:lightRig rig="legacyFlat3" dir="r"/>
          </a:scene3d>
          <a:sp3d extrusionH="277800" prstMaterial="legacyMatte">
            <a:bevelT w="13500" h="13500" prst="angle"/>
            <a:bevelB w="13500" h="13500" prst="angle"/>
            <a:extrusionClr>
              <a:srgbClr val="FF0000"/>
            </a:extrusionClr>
            <a:contourClr>
              <a:srgbClr val="FF0000"/>
            </a:contourClr>
          </a:sp3d>
        </p:spPr>
        <p:txBody>
          <a:bodyPr wrap="none" anchor="ctr">
            <a:flatTx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20837" name="HexA1"/>
          <p:cNvSpPr>
            <a:spLocks noChangeAspect="1" noChangeArrowheads="1"/>
          </p:cNvSpPr>
          <p:nvPr/>
        </p:nvSpPr>
        <p:spPr bwMode="auto">
          <a:xfrm rot="-5400000">
            <a:off x="1458119" y="2334419"/>
            <a:ext cx="1924050" cy="1665288"/>
          </a:xfrm>
          <a:prstGeom prst="hexagon">
            <a:avLst>
              <a:gd name="adj" fmla="val 28885"/>
              <a:gd name="vf" fmla="val 115470"/>
            </a:avLst>
          </a:prstGeom>
          <a:gradFill rotWithShape="1">
            <a:gsLst>
              <a:gs pos="0">
                <a:srgbClr val="0000FF"/>
              </a:gs>
              <a:gs pos="100000">
                <a:srgbClr val="000076"/>
              </a:gs>
            </a:gsLst>
            <a:lin ang="18900000" scaled="1"/>
          </a:gradFill>
          <a:ln w="9525">
            <a:miter lim="800000"/>
            <a:headEnd/>
            <a:tailEnd/>
          </a:ln>
          <a:scene3d>
            <a:camera prst="legacyObliqueBottomLeft"/>
            <a:lightRig rig="legacyFlat3" dir="r"/>
          </a:scene3d>
          <a:sp3d extrusionH="328600" prstMaterial="legacyMatte">
            <a:bevelT w="13500" h="13500" prst="angle"/>
            <a:bevelB w="13500" h="13500" prst="angle"/>
            <a:extrusionClr>
              <a:srgbClr val="0000FF"/>
            </a:extrusionClr>
            <a:contourClr>
              <a:srgbClr val="0000FF"/>
            </a:contourClr>
          </a:sp3d>
        </p:spPr>
        <p:txBody>
          <a:bodyPr wrap="none" anchor="ctr">
            <a:flatTx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20836" name="HexA1"/>
          <p:cNvSpPr>
            <a:spLocks noChangeAspect="1" noChangeArrowheads="1"/>
          </p:cNvSpPr>
          <p:nvPr/>
        </p:nvSpPr>
        <p:spPr bwMode="auto">
          <a:xfrm rot="-5400000">
            <a:off x="166687" y="1408113"/>
            <a:ext cx="2233613" cy="1931988"/>
          </a:xfrm>
          <a:prstGeom prst="hexagon">
            <a:avLst>
              <a:gd name="adj" fmla="val 28903"/>
              <a:gd name="vf" fmla="val 115470"/>
            </a:avLst>
          </a:prstGeom>
          <a:gradFill rotWithShape="1">
            <a:gsLst>
              <a:gs pos="0">
                <a:srgbClr val="FF0000"/>
              </a:gs>
              <a:gs pos="100000">
                <a:srgbClr val="760000"/>
              </a:gs>
            </a:gsLst>
            <a:lin ang="18900000" scaled="1"/>
          </a:gradFill>
          <a:ln w="9525">
            <a:miter lim="800000"/>
            <a:headEnd/>
            <a:tailEnd/>
          </a:ln>
          <a:scene3d>
            <a:camera prst="legacyObliqueBottomLeft"/>
            <a:lightRig rig="legacyFlat3" dir="r"/>
          </a:scene3d>
          <a:sp3d extrusionH="379400" prstMaterial="legacyMatte">
            <a:bevelT w="13500" h="13500" prst="angle"/>
            <a:bevelB w="13500" h="13500" prst="angle"/>
            <a:extrusionClr>
              <a:srgbClr val="FF0000"/>
            </a:extrusionClr>
            <a:contourClr>
              <a:srgbClr val="FF0000"/>
            </a:contourClr>
          </a:sp3d>
        </p:spPr>
        <p:txBody>
          <a:bodyPr wrap="none" anchor="ctr">
            <a:flatTx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05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371600" y="377825"/>
            <a:ext cx="6464300" cy="1927225"/>
          </a:xfrm>
        </p:spPr>
        <p:txBody>
          <a:bodyPr/>
          <a:lstStyle/>
          <a:p>
            <a:pPr eaLnBrk="1" hangingPunct="1"/>
            <a:r>
              <a:rPr lang="en-GB" altLang="en-US" sz="6000" smtClean="0">
                <a:solidFill>
                  <a:srgbClr val="FF9BFF"/>
                </a:solidFill>
              </a:rPr>
              <a:t>The Game of Bible Hex</a:t>
            </a:r>
          </a:p>
        </p:txBody>
      </p:sp>
      <p:sp>
        <p:nvSpPr>
          <p:cNvPr id="205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85900" y="5257800"/>
            <a:ext cx="6400800" cy="1143000"/>
          </a:xfrm>
        </p:spPr>
        <p:txBody>
          <a:bodyPr/>
          <a:lstStyle/>
          <a:p>
            <a:pPr eaLnBrk="1" hangingPunct="1"/>
            <a:r>
              <a:rPr lang="en-GB" altLang="en-US" sz="2400" smtClean="0">
                <a:solidFill>
                  <a:srgbClr val="FF9BFF"/>
                </a:solidFill>
              </a:rPr>
              <a:t>Programmed by Steve Townsend</a:t>
            </a:r>
          </a:p>
        </p:txBody>
      </p:sp>
      <p:sp>
        <p:nvSpPr>
          <p:cNvPr id="120842" name="HexA1"/>
          <p:cNvSpPr>
            <a:spLocks noChangeAspect="1" noChangeArrowheads="1"/>
          </p:cNvSpPr>
          <p:nvPr/>
        </p:nvSpPr>
        <p:spPr bwMode="auto">
          <a:xfrm rot="-5400000">
            <a:off x="-986632" y="-183356"/>
            <a:ext cx="2936875" cy="2541588"/>
          </a:xfrm>
          <a:prstGeom prst="hexagon">
            <a:avLst>
              <a:gd name="adj" fmla="val 28888"/>
              <a:gd name="vf" fmla="val 115470"/>
            </a:avLst>
          </a:prstGeom>
          <a:gradFill rotWithShape="1">
            <a:gsLst>
              <a:gs pos="0">
                <a:srgbClr val="0000FF"/>
              </a:gs>
              <a:gs pos="100000">
                <a:srgbClr val="000076"/>
              </a:gs>
            </a:gsLst>
            <a:lin ang="18900000" scaled="1"/>
          </a:gradFill>
          <a:ln w="9525">
            <a:miter lim="800000"/>
            <a:headEnd/>
            <a:tailEnd/>
          </a:ln>
          <a:scene3d>
            <a:camera prst="legacyObliqueBottomLeft"/>
            <a:lightRig rig="legacyFlat3" dir="r"/>
          </a:scene3d>
          <a:sp3d extrusionH="430200" prstMaterial="legacyMatte">
            <a:bevelT w="13500" h="13500" prst="angle"/>
            <a:bevelB w="13500" h="13500" prst="angle"/>
            <a:extrusionClr>
              <a:srgbClr val="0000FF"/>
            </a:extrusionClr>
            <a:contourClr>
              <a:srgbClr val="0000FF"/>
            </a:contourClr>
          </a:sp3d>
        </p:spPr>
        <p:txBody>
          <a:bodyPr wrap="none" anchor="ctr">
            <a:flatTx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059" name="Rectangle 12">
            <a:hlinkClick r:id="" action="ppaction://macro?name=Initialise"/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208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208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208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208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208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208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208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208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208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208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1208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1208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1208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1208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0843" grpId="0" animBg="1"/>
      <p:bldP spid="120841" grpId="0" animBg="1"/>
      <p:bldP spid="120840" grpId="0" animBg="1"/>
      <p:bldP spid="120838" grpId="0" animBg="1"/>
      <p:bldP spid="120837" grpId="0" animBg="1"/>
      <p:bldP spid="120836" grpId="0" animBg="1"/>
      <p:bldP spid="12084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87">
            <a:hlinkClick r:id="" action="ppaction://macro?name=SelectBlue"/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000076"/>
              </a:gs>
              <a:gs pos="50000">
                <a:srgbClr val="0000FF"/>
              </a:gs>
              <a:gs pos="100000">
                <a:srgbClr val="000076"/>
              </a:gs>
            </a:gsLst>
            <a:lin ang="189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75" name="Freeform 153">
            <a:hlinkClick r:id="" action="ppaction://macro?name=SelectRed"/>
          </p:cNvPr>
          <p:cNvSpPr>
            <a:spLocks/>
          </p:cNvSpPr>
          <p:nvPr/>
        </p:nvSpPr>
        <p:spPr bwMode="auto">
          <a:xfrm>
            <a:off x="2527300" y="3238500"/>
            <a:ext cx="6616700" cy="3619500"/>
          </a:xfrm>
          <a:custGeom>
            <a:avLst/>
            <a:gdLst>
              <a:gd name="T0" fmla="*/ 4162 w 4168"/>
              <a:gd name="T1" fmla="*/ 1690 h 2280"/>
              <a:gd name="T2" fmla="*/ 1344 w 4168"/>
              <a:gd name="T3" fmla="*/ 0 h 2280"/>
              <a:gd name="T4" fmla="*/ 0 w 4168"/>
              <a:gd name="T5" fmla="*/ 2280 h 2280"/>
              <a:gd name="T6" fmla="*/ 4168 w 4168"/>
              <a:gd name="T7" fmla="*/ 2280 h 2280"/>
              <a:gd name="T8" fmla="*/ 4162 w 4168"/>
              <a:gd name="T9" fmla="*/ 1690 h 228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4168"/>
              <a:gd name="T16" fmla="*/ 0 h 2280"/>
              <a:gd name="T17" fmla="*/ 4168 w 4168"/>
              <a:gd name="T18" fmla="*/ 2280 h 228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4168" h="2280">
                <a:moveTo>
                  <a:pt x="4162" y="1690"/>
                </a:moveTo>
                <a:lnTo>
                  <a:pt x="1344" y="0"/>
                </a:lnTo>
                <a:lnTo>
                  <a:pt x="0" y="2280"/>
                </a:lnTo>
                <a:lnTo>
                  <a:pt x="4168" y="2280"/>
                </a:lnTo>
                <a:lnTo>
                  <a:pt x="4162" y="1690"/>
                </a:lnTo>
                <a:close/>
              </a:path>
            </a:pathLst>
          </a:custGeom>
          <a:gradFill rotWithShape="1">
            <a:gsLst>
              <a:gs pos="0">
                <a:srgbClr val="760000"/>
              </a:gs>
              <a:gs pos="50000">
                <a:srgbClr val="FF0000"/>
              </a:gs>
              <a:gs pos="100000">
                <a:srgbClr val="760000"/>
              </a:gs>
            </a:gsLst>
            <a:lin ang="27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76" name="Freeform 154">
            <a:hlinkClick r:id="" action="ppaction://macro?name=SelectRed"/>
          </p:cNvPr>
          <p:cNvSpPr>
            <a:spLocks/>
          </p:cNvSpPr>
          <p:nvPr/>
        </p:nvSpPr>
        <p:spPr bwMode="auto">
          <a:xfrm>
            <a:off x="9525" y="12700"/>
            <a:ext cx="6581775" cy="3314700"/>
          </a:xfrm>
          <a:custGeom>
            <a:avLst/>
            <a:gdLst>
              <a:gd name="T0" fmla="*/ 0 w 4146"/>
              <a:gd name="T1" fmla="*/ 466 h 2088"/>
              <a:gd name="T2" fmla="*/ 2882 w 4146"/>
              <a:gd name="T3" fmla="*/ 2088 h 2088"/>
              <a:gd name="T4" fmla="*/ 4146 w 4146"/>
              <a:gd name="T5" fmla="*/ 0 h 2088"/>
              <a:gd name="T6" fmla="*/ 2 w 4146"/>
              <a:gd name="T7" fmla="*/ 0 h 2088"/>
              <a:gd name="T8" fmla="*/ 0 w 4146"/>
              <a:gd name="T9" fmla="*/ 466 h 208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4146"/>
              <a:gd name="T16" fmla="*/ 0 h 2088"/>
              <a:gd name="T17" fmla="*/ 4146 w 4146"/>
              <a:gd name="T18" fmla="*/ 2088 h 2088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4146" h="2088">
                <a:moveTo>
                  <a:pt x="0" y="466"/>
                </a:moveTo>
                <a:lnTo>
                  <a:pt x="2882" y="2088"/>
                </a:lnTo>
                <a:lnTo>
                  <a:pt x="4146" y="0"/>
                </a:lnTo>
                <a:lnTo>
                  <a:pt x="2" y="0"/>
                </a:lnTo>
                <a:lnTo>
                  <a:pt x="0" y="466"/>
                </a:lnTo>
                <a:close/>
              </a:path>
            </a:pathLst>
          </a:custGeom>
          <a:gradFill rotWithShape="1">
            <a:gsLst>
              <a:gs pos="0">
                <a:srgbClr val="760000"/>
              </a:gs>
              <a:gs pos="50000">
                <a:srgbClr val="FF0000"/>
              </a:gs>
              <a:gs pos="100000">
                <a:srgbClr val="760000"/>
              </a:gs>
            </a:gsLst>
            <a:lin ang="27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77" name="HexA2">
            <a:hlinkClick r:id="" action="ppaction://macro?name=MacroA2"/>
          </p:cNvPr>
          <p:cNvSpPr>
            <a:spLocks noChangeAspect="1" noChangeArrowheads="1"/>
          </p:cNvSpPr>
          <p:nvPr/>
        </p:nvSpPr>
        <p:spPr bwMode="auto">
          <a:xfrm rot="-5400000">
            <a:off x="1509713" y="909638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78" name="HexA3">
            <a:hlinkClick r:id="" action="ppaction://macro?name=MacroA3"/>
          </p:cNvPr>
          <p:cNvSpPr>
            <a:spLocks noChangeAspect="1" noChangeArrowheads="1"/>
          </p:cNvSpPr>
          <p:nvPr/>
        </p:nvSpPr>
        <p:spPr bwMode="auto">
          <a:xfrm rot="-5400000">
            <a:off x="2446338" y="909638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79" name="HexA4">
            <a:hlinkClick r:id="" action="ppaction://macro?name=MacroA4"/>
          </p:cNvPr>
          <p:cNvSpPr>
            <a:spLocks noChangeAspect="1" noChangeArrowheads="1"/>
          </p:cNvSpPr>
          <p:nvPr/>
        </p:nvSpPr>
        <p:spPr bwMode="auto">
          <a:xfrm rot="-5400000">
            <a:off x="3382963" y="909638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80" name="HexA5">
            <a:hlinkClick r:id="" action="ppaction://macro?name=MacroA5"/>
          </p:cNvPr>
          <p:cNvSpPr>
            <a:spLocks noChangeAspect="1" noChangeArrowheads="1"/>
          </p:cNvSpPr>
          <p:nvPr/>
        </p:nvSpPr>
        <p:spPr bwMode="auto">
          <a:xfrm rot="-5400000">
            <a:off x="4318000" y="909638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81" name="HexA6">
            <a:hlinkClick r:id="" action="ppaction://macro?name=MacroA6"/>
          </p:cNvPr>
          <p:cNvSpPr>
            <a:spLocks noChangeAspect="1" noChangeArrowheads="1"/>
          </p:cNvSpPr>
          <p:nvPr/>
        </p:nvSpPr>
        <p:spPr bwMode="auto">
          <a:xfrm rot="-5400000">
            <a:off x="5254625" y="909638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82" name="HexB1">
            <a:hlinkClick r:id="" action="ppaction://macro?name=MacroB1"/>
          </p:cNvPr>
          <p:cNvSpPr>
            <a:spLocks noChangeAspect="1" noChangeArrowheads="1"/>
          </p:cNvSpPr>
          <p:nvPr/>
        </p:nvSpPr>
        <p:spPr bwMode="auto">
          <a:xfrm rot="-5400000">
            <a:off x="1041400" y="1701800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83" name="HexB2">
            <a:hlinkClick r:id="" action="ppaction://macro?name=MacroB2"/>
          </p:cNvPr>
          <p:cNvSpPr>
            <a:spLocks noChangeAspect="1" noChangeArrowheads="1"/>
          </p:cNvSpPr>
          <p:nvPr/>
        </p:nvSpPr>
        <p:spPr bwMode="auto">
          <a:xfrm rot="-5400000">
            <a:off x="1979613" y="1701800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84" name="HexB3">
            <a:hlinkClick r:id="" action="ppaction://macro?name=MacroB3"/>
          </p:cNvPr>
          <p:cNvSpPr>
            <a:spLocks noChangeAspect="1" noChangeArrowheads="1"/>
          </p:cNvSpPr>
          <p:nvPr/>
        </p:nvSpPr>
        <p:spPr bwMode="auto">
          <a:xfrm rot="-5400000">
            <a:off x="2916238" y="1701800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85" name="HexB4">
            <a:hlinkClick r:id="" action="ppaction://macro?name=MacroB4"/>
          </p:cNvPr>
          <p:cNvSpPr>
            <a:spLocks noChangeAspect="1" noChangeArrowheads="1"/>
          </p:cNvSpPr>
          <p:nvPr/>
        </p:nvSpPr>
        <p:spPr bwMode="auto">
          <a:xfrm rot="-5400000">
            <a:off x="3849688" y="1701800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86" name="HexB5">
            <a:hlinkClick r:id="" action="ppaction://macro?name=MacroB5"/>
          </p:cNvPr>
          <p:cNvSpPr>
            <a:spLocks noChangeAspect="1" noChangeArrowheads="1"/>
          </p:cNvSpPr>
          <p:nvPr/>
        </p:nvSpPr>
        <p:spPr bwMode="auto">
          <a:xfrm rot="-5400000">
            <a:off x="4783138" y="1701800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87" name="HexB6">
            <a:hlinkClick r:id="" action="ppaction://macro?name=MacroB6"/>
          </p:cNvPr>
          <p:cNvSpPr>
            <a:spLocks noChangeAspect="1" noChangeArrowheads="1"/>
          </p:cNvSpPr>
          <p:nvPr/>
        </p:nvSpPr>
        <p:spPr bwMode="auto">
          <a:xfrm rot="-5400000">
            <a:off x="5716588" y="1701800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88" name="HexC1">
            <a:hlinkClick r:id="" action="ppaction://macro?name=MacroC1"/>
          </p:cNvPr>
          <p:cNvSpPr>
            <a:spLocks noChangeAspect="1" noChangeArrowheads="1"/>
          </p:cNvSpPr>
          <p:nvPr/>
        </p:nvSpPr>
        <p:spPr bwMode="auto">
          <a:xfrm rot="-5400000">
            <a:off x="1512888" y="2493963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89" name="HexC2">
            <a:hlinkClick r:id="" action="ppaction://macro?name=MacroC2"/>
          </p:cNvPr>
          <p:cNvSpPr>
            <a:spLocks noChangeAspect="1" noChangeArrowheads="1"/>
          </p:cNvSpPr>
          <p:nvPr/>
        </p:nvSpPr>
        <p:spPr bwMode="auto">
          <a:xfrm rot="-5400000">
            <a:off x="2449513" y="2493963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90" name="HexC3">
            <a:hlinkClick r:id="" action="ppaction://macro?name=MacroC3"/>
          </p:cNvPr>
          <p:cNvSpPr>
            <a:spLocks noChangeAspect="1" noChangeArrowheads="1"/>
          </p:cNvSpPr>
          <p:nvPr/>
        </p:nvSpPr>
        <p:spPr bwMode="auto">
          <a:xfrm rot="-5400000">
            <a:off x="3379788" y="2493963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91" name="HexC4">
            <a:hlinkClick r:id="" action="ppaction://macro?name=MacroC4"/>
          </p:cNvPr>
          <p:cNvSpPr>
            <a:spLocks noChangeAspect="1" noChangeArrowheads="1"/>
          </p:cNvSpPr>
          <p:nvPr/>
        </p:nvSpPr>
        <p:spPr bwMode="auto">
          <a:xfrm rot="-5400000">
            <a:off x="4313238" y="2493963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92" name="HexC5">
            <a:hlinkClick r:id="" action="ppaction://macro?name=MacroC5"/>
          </p:cNvPr>
          <p:cNvSpPr>
            <a:spLocks noChangeAspect="1" noChangeArrowheads="1"/>
          </p:cNvSpPr>
          <p:nvPr/>
        </p:nvSpPr>
        <p:spPr bwMode="auto">
          <a:xfrm rot="-5400000">
            <a:off x="5246688" y="2493963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93" name="HexC6">
            <a:hlinkClick r:id="" action="ppaction://macro?name=MacroC6"/>
          </p:cNvPr>
          <p:cNvSpPr>
            <a:spLocks noChangeAspect="1" noChangeArrowheads="1"/>
          </p:cNvSpPr>
          <p:nvPr/>
        </p:nvSpPr>
        <p:spPr bwMode="auto">
          <a:xfrm rot="-5400000">
            <a:off x="6188075" y="2493963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94" name="HexD1">
            <a:hlinkClick r:id="" action="ppaction://macro?name=MacroD1"/>
          </p:cNvPr>
          <p:cNvSpPr>
            <a:spLocks noChangeAspect="1" noChangeArrowheads="1"/>
          </p:cNvSpPr>
          <p:nvPr/>
        </p:nvSpPr>
        <p:spPr bwMode="auto">
          <a:xfrm rot="-5400000">
            <a:off x="1974850" y="3286125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95" name="HexD2">
            <a:hlinkClick r:id="" action="ppaction://macro?name=MacroD2"/>
          </p:cNvPr>
          <p:cNvSpPr>
            <a:spLocks noChangeAspect="1" noChangeArrowheads="1"/>
          </p:cNvSpPr>
          <p:nvPr/>
        </p:nvSpPr>
        <p:spPr bwMode="auto">
          <a:xfrm rot="-5400000">
            <a:off x="2908300" y="3286125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96" name="HexD3">
            <a:hlinkClick r:id="" action="ppaction://macro?name=MacroD3"/>
          </p:cNvPr>
          <p:cNvSpPr>
            <a:spLocks noChangeAspect="1" noChangeArrowheads="1"/>
          </p:cNvSpPr>
          <p:nvPr/>
        </p:nvSpPr>
        <p:spPr bwMode="auto">
          <a:xfrm rot="-5400000">
            <a:off x="3851275" y="3286125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97" name="HexD4">
            <a:hlinkClick r:id="" action="ppaction://macro?name=MacroD4"/>
          </p:cNvPr>
          <p:cNvSpPr>
            <a:spLocks noChangeAspect="1" noChangeArrowheads="1"/>
          </p:cNvSpPr>
          <p:nvPr/>
        </p:nvSpPr>
        <p:spPr bwMode="auto">
          <a:xfrm rot="-5400000">
            <a:off x="4779963" y="3286125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98" name="HexD5">
            <a:hlinkClick r:id="" action="ppaction://macro?name=MacroD5"/>
          </p:cNvPr>
          <p:cNvSpPr>
            <a:spLocks noChangeAspect="1" noChangeArrowheads="1"/>
          </p:cNvSpPr>
          <p:nvPr/>
        </p:nvSpPr>
        <p:spPr bwMode="auto">
          <a:xfrm rot="-5400000">
            <a:off x="5721350" y="3286125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99" name="HexD6">
            <a:hlinkClick r:id="" action="ppaction://macro?name=MacroD6"/>
          </p:cNvPr>
          <p:cNvSpPr>
            <a:spLocks noChangeAspect="1" noChangeArrowheads="1"/>
          </p:cNvSpPr>
          <p:nvPr/>
        </p:nvSpPr>
        <p:spPr bwMode="auto">
          <a:xfrm rot="-5400000">
            <a:off x="6650038" y="3286125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100" name="HexE1">
            <a:hlinkClick r:id="" action="ppaction://macro?name=MacroE1"/>
          </p:cNvPr>
          <p:cNvSpPr>
            <a:spLocks noChangeAspect="1" noChangeArrowheads="1"/>
          </p:cNvSpPr>
          <p:nvPr/>
        </p:nvSpPr>
        <p:spPr bwMode="auto">
          <a:xfrm rot="-5400000">
            <a:off x="2441575" y="4078288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101" name="HexE2">
            <a:hlinkClick r:id="" action="ppaction://macro?name=MacroE2"/>
          </p:cNvPr>
          <p:cNvSpPr>
            <a:spLocks noChangeAspect="1" noChangeArrowheads="1"/>
          </p:cNvSpPr>
          <p:nvPr/>
        </p:nvSpPr>
        <p:spPr bwMode="auto">
          <a:xfrm rot="-5400000">
            <a:off x="3384550" y="4078288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102" name="HexE3">
            <a:hlinkClick r:id="" action="ppaction://macro?name=MacroE3"/>
          </p:cNvPr>
          <p:cNvSpPr>
            <a:spLocks noChangeAspect="1" noChangeArrowheads="1"/>
          </p:cNvSpPr>
          <p:nvPr/>
        </p:nvSpPr>
        <p:spPr bwMode="auto">
          <a:xfrm rot="-5400000">
            <a:off x="4313238" y="4078288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103" name="HexE4">
            <a:hlinkClick r:id="" action="ppaction://macro?name=MacroE4"/>
          </p:cNvPr>
          <p:cNvSpPr>
            <a:spLocks noChangeAspect="1" noChangeArrowheads="1"/>
          </p:cNvSpPr>
          <p:nvPr/>
        </p:nvSpPr>
        <p:spPr bwMode="auto">
          <a:xfrm rot="-5400000">
            <a:off x="5246688" y="4078288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104" name="HexE5">
            <a:hlinkClick r:id="" action="ppaction://macro?name=MacroE5"/>
          </p:cNvPr>
          <p:cNvSpPr>
            <a:spLocks noChangeAspect="1" noChangeArrowheads="1"/>
          </p:cNvSpPr>
          <p:nvPr/>
        </p:nvSpPr>
        <p:spPr bwMode="auto">
          <a:xfrm rot="-5400000">
            <a:off x="6180138" y="4078288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105" name="HexE6">
            <a:hlinkClick r:id="" action="ppaction://macro?name=MacroE6"/>
          </p:cNvPr>
          <p:cNvSpPr>
            <a:spLocks noChangeAspect="1" noChangeArrowheads="1"/>
          </p:cNvSpPr>
          <p:nvPr/>
        </p:nvSpPr>
        <p:spPr bwMode="auto">
          <a:xfrm rot="-5400000">
            <a:off x="7121525" y="4078288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106" name="HexF1">
            <a:hlinkClick r:id="" action="ppaction://macro?name=MacroF1"/>
          </p:cNvPr>
          <p:cNvSpPr>
            <a:spLocks noChangeAspect="1" noChangeArrowheads="1"/>
          </p:cNvSpPr>
          <p:nvPr/>
        </p:nvSpPr>
        <p:spPr bwMode="auto">
          <a:xfrm rot="-5400000">
            <a:off x="2917825" y="4870450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107" name="HexF2">
            <a:hlinkClick r:id="" action="ppaction://macro?name=MacroF2"/>
          </p:cNvPr>
          <p:cNvSpPr>
            <a:spLocks noChangeAspect="1" noChangeArrowheads="1"/>
          </p:cNvSpPr>
          <p:nvPr/>
        </p:nvSpPr>
        <p:spPr bwMode="auto">
          <a:xfrm rot="-5400000">
            <a:off x="3841750" y="4870450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108" name="HexF3">
            <a:hlinkClick r:id="" action="ppaction://macro?name=MacroF3"/>
          </p:cNvPr>
          <p:cNvSpPr>
            <a:spLocks noChangeAspect="1" noChangeArrowheads="1"/>
          </p:cNvSpPr>
          <p:nvPr/>
        </p:nvSpPr>
        <p:spPr bwMode="auto">
          <a:xfrm rot="-5400000">
            <a:off x="4787900" y="4870450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109" name="HexF4">
            <a:hlinkClick r:id="" action="ppaction://macro?name=MacroF4"/>
          </p:cNvPr>
          <p:cNvSpPr>
            <a:spLocks noChangeAspect="1" noChangeArrowheads="1"/>
          </p:cNvSpPr>
          <p:nvPr/>
        </p:nvSpPr>
        <p:spPr bwMode="auto">
          <a:xfrm rot="-5400000">
            <a:off x="5713413" y="4870450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110" name="HexF5">
            <a:hlinkClick r:id="" action="ppaction://macro?name=MacroF5"/>
          </p:cNvPr>
          <p:cNvSpPr>
            <a:spLocks noChangeAspect="1" noChangeArrowheads="1"/>
          </p:cNvSpPr>
          <p:nvPr/>
        </p:nvSpPr>
        <p:spPr bwMode="auto">
          <a:xfrm rot="-5400000">
            <a:off x="6646863" y="4870450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111" name="HexF6">
            <a:hlinkClick r:id="" action="ppaction://macro?name=MacroF6"/>
          </p:cNvPr>
          <p:cNvSpPr>
            <a:spLocks noChangeAspect="1" noChangeArrowheads="1"/>
          </p:cNvSpPr>
          <p:nvPr/>
        </p:nvSpPr>
        <p:spPr bwMode="auto">
          <a:xfrm rot="-5400000">
            <a:off x="7580313" y="4870450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112" name="AutoShape 95">
            <a:hlinkClick r:id="" action="ppaction://macro?name=SelectCol"/>
          </p:cNvPr>
          <p:cNvSpPr>
            <a:spLocks noChangeAspect="1" noChangeArrowheads="1"/>
          </p:cNvSpPr>
          <p:nvPr/>
        </p:nvSpPr>
        <p:spPr bwMode="auto">
          <a:xfrm>
            <a:off x="8358188" y="176213"/>
            <a:ext cx="576262" cy="576262"/>
          </a:xfrm>
          <a:prstGeom prst="bevel">
            <a:avLst>
              <a:gd name="adj" fmla="val 125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113" name="WhoseTurnNext">
            <a:hlinkClick r:id="" action="ppaction://macro?name=SelectCol"/>
          </p:cNvPr>
          <p:cNvSpPr>
            <a:spLocks noChangeAspect="1" noChangeArrowheads="1"/>
          </p:cNvSpPr>
          <p:nvPr/>
        </p:nvSpPr>
        <p:spPr bwMode="auto">
          <a:xfrm>
            <a:off x="8434388" y="254000"/>
            <a:ext cx="425450" cy="425450"/>
          </a:xfrm>
          <a:prstGeom prst="rect">
            <a:avLst/>
          </a:prstGeom>
          <a:solidFill>
            <a:srgbClr val="0000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114" name="HexA1">
            <a:hlinkClick r:id="" action="ppaction://macro?name=MacroA1"/>
          </p:cNvPr>
          <p:cNvSpPr>
            <a:spLocks noChangeAspect="1" noChangeArrowheads="1"/>
          </p:cNvSpPr>
          <p:nvPr/>
        </p:nvSpPr>
        <p:spPr bwMode="auto">
          <a:xfrm rot="-5400000">
            <a:off x="574675" y="909638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115" name="WordArt 104">
            <a:hlinkClick r:id="" action="ppaction://macro?name=MacroA1"/>
          </p:cNvPr>
          <p:cNvSpPr>
            <a:spLocks noChangeArrowheads="1" noChangeShapeType="1" noTextEdit="1"/>
          </p:cNvSpPr>
          <p:nvPr/>
        </p:nvSpPr>
        <p:spPr bwMode="auto">
          <a:xfrm>
            <a:off x="792163" y="1120775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a1</a:t>
            </a:r>
          </a:p>
        </p:txBody>
      </p:sp>
      <p:sp>
        <p:nvSpPr>
          <p:cNvPr id="3116" name="WordArt 109">
            <a:hlinkClick r:id="" action="ppaction://macro?name=MacroA2"/>
          </p:cNvPr>
          <p:cNvSpPr>
            <a:spLocks noChangeArrowheads="1" noChangeShapeType="1" noTextEdit="1"/>
          </p:cNvSpPr>
          <p:nvPr/>
        </p:nvSpPr>
        <p:spPr bwMode="auto">
          <a:xfrm>
            <a:off x="1744663" y="1119188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a2</a:t>
            </a:r>
          </a:p>
        </p:txBody>
      </p:sp>
      <p:sp>
        <p:nvSpPr>
          <p:cNvPr id="3117" name="WordArt 110">
            <a:hlinkClick r:id="" action="ppaction://macro?name=MacroA3"/>
          </p:cNvPr>
          <p:cNvSpPr>
            <a:spLocks noChangeArrowheads="1" noChangeShapeType="1" noTextEdit="1"/>
          </p:cNvSpPr>
          <p:nvPr/>
        </p:nvSpPr>
        <p:spPr bwMode="auto">
          <a:xfrm>
            <a:off x="2684463" y="1119188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a3</a:t>
            </a:r>
          </a:p>
        </p:txBody>
      </p:sp>
      <p:sp>
        <p:nvSpPr>
          <p:cNvPr id="3118" name="WordArt 111">
            <a:hlinkClick r:id="" action="ppaction://macro?name=MacroA4"/>
          </p:cNvPr>
          <p:cNvSpPr>
            <a:spLocks noChangeArrowheads="1" noChangeShapeType="1" noTextEdit="1"/>
          </p:cNvSpPr>
          <p:nvPr/>
        </p:nvSpPr>
        <p:spPr bwMode="auto">
          <a:xfrm>
            <a:off x="3624263" y="1119188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a4</a:t>
            </a:r>
          </a:p>
        </p:txBody>
      </p:sp>
      <p:sp>
        <p:nvSpPr>
          <p:cNvPr id="3119" name="WordArt 112">
            <a:hlinkClick r:id="" action="ppaction://macro?name=MacroA5"/>
          </p:cNvPr>
          <p:cNvSpPr>
            <a:spLocks noChangeArrowheads="1" noChangeShapeType="1" noTextEdit="1"/>
          </p:cNvSpPr>
          <p:nvPr/>
        </p:nvSpPr>
        <p:spPr bwMode="auto">
          <a:xfrm>
            <a:off x="4545013" y="1119188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a5</a:t>
            </a:r>
          </a:p>
        </p:txBody>
      </p:sp>
      <p:sp>
        <p:nvSpPr>
          <p:cNvPr id="3120" name="WordArt 113">
            <a:hlinkClick r:id="" action="ppaction://macro?name=MacroA6"/>
          </p:cNvPr>
          <p:cNvSpPr>
            <a:spLocks noChangeArrowheads="1" noChangeShapeType="1" noTextEdit="1"/>
          </p:cNvSpPr>
          <p:nvPr/>
        </p:nvSpPr>
        <p:spPr bwMode="auto">
          <a:xfrm>
            <a:off x="5491163" y="1119188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a6</a:t>
            </a:r>
          </a:p>
        </p:txBody>
      </p:sp>
      <p:sp>
        <p:nvSpPr>
          <p:cNvPr id="3121" name="WordArt 114">
            <a:hlinkClick r:id="" action="ppaction://macro?name=MacroB1"/>
          </p:cNvPr>
          <p:cNvSpPr>
            <a:spLocks noChangeArrowheads="1" noChangeShapeType="1" noTextEdit="1"/>
          </p:cNvSpPr>
          <p:nvPr/>
        </p:nvSpPr>
        <p:spPr bwMode="auto">
          <a:xfrm>
            <a:off x="1287463" y="1908175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b1</a:t>
            </a:r>
          </a:p>
        </p:txBody>
      </p:sp>
      <p:sp>
        <p:nvSpPr>
          <p:cNvPr id="3122" name="WordArt 115">
            <a:hlinkClick r:id="" action="ppaction://macro?name=MacroB2"/>
          </p:cNvPr>
          <p:cNvSpPr>
            <a:spLocks noChangeArrowheads="1" noChangeShapeType="1" noTextEdit="1"/>
          </p:cNvSpPr>
          <p:nvPr/>
        </p:nvSpPr>
        <p:spPr bwMode="auto">
          <a:xfrm>
            <a:off x="2227263" y="1908175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b2</a:t>
            </a:r>
          </a:p>
        </p:txBody>
      </p:sp>
      <p:sp>
        <p:nvSpPr>
          <p:cNvPr id="3123" name="WordArt 116">
            <a:hlinkClick r:id="" action="ppaction://macro?name=MacroB3"/>
          </p:cNvPr>
          <p:cNvSpPr>
            <a:spLocks noChangeArrowheads="1" noChangeShapeType="1" noTextEdit="1"/>
          </p:cNvSpPr>
          <p:nvPr/>
        </p:nvSpPr>
        <p:spPr bwMode="auto">
          <a:xfrm>
            <a:off x="3167063" y="1906588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b3</a:t>
            </a:r>
          </a:p>
        </p:txBody>
      </p:sp>
      <p:sp>
        <p:nvSpPr>
          <p:cNvPr id="3124" name="WordArt 117">
            <a:hlinkClick r:id="" action="ppaction://macro?name=MacroB4"/>
          </p:cNvPr>
          <p:cNvSpPr>
            <a:spLocks noChangeArrowheads="1" noChangeShapeType="1" noTextEdit="1"/>
          </p:cNvSpPr>
          <p:nvPr/>
        </p:nvSpPr>
        <p:spPr bwMode="auto">
          <a:xfrm>
            <a:off x="4094163" y="1906588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b4</a:t>
            </a:r>
          </a:p>
        </p:txBody>
      </p:sp>
      <p:sp>
        <p:nvSpPr>
          <p:cNvPr id="3125" name="WordArt 118">
            <a:hlinkClick r:id="" action="ppaction://macro?name=MacroB5"/>
          </p:cNvPr>
          <p:cNvSpPr>
            <a:spLocks noChangeArrowheads="1" noChangeShapeType="1" noTextEdit="1"/>
          </p:cNvSpPr>
          <p:nvPr/>
        </p:nvSpPr>
        <p:spPr bwMode="auto">
          <a:xfrm>
            <a:off x="5033963" y="1908175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b5</a:t>
            </a:r>
          </a:p>
        </p:txBody>
      </p:sp>
      <p:sp>
        <p:nvSpPr>
          <p:cNvPr id="3126" name="WordArt 119">
            <a:hlinkClick r:id="" action="ppaction://macro?name=MacroB6"/>
          </p:cNvPr>
          <p:cNvSpPr>
            <a:spLocks noChangeArrowheads="1" noChangeShapeType="1" noTextEdit="1"/>
          </p:cNvSpPr>
          <p:nvPr/>
        </p:nvSpPr>
        <p:spPr bwMode="auto">
          <a:xfrm>
            <a:off x="5961063" y="1906588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b6</a:t>
            </a:r>
          </a:p>
        </p:txBody>
      </p:sp>
      <p:sp>
        <p:nvSpPr>
          <p:cNvPr id="3127" name="WordArt 120">
            <a:hlinkClick r:id="" action="ppaction://macro?name=MacroC1"/>
          </p:cNvPr>
          <p:cNvSpPr>
            <a:spLocks noChangeArrowheads="1" noChangeShapeType="1" noTextEdit="1"/>
          </p:cNvSpPr>
          <p:nvPr/>
        </p:nvSpPr>
        <p:spPr bwMode="auto">
          <a:xfrm>
            <a:off x="1731963" y="2695575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c1</a:t>
            </a:r>
          </a:p>
        </p:txBody>
      </p:sp>
      <p:sp>
        <p:nvSpPr>
          <p:cNvPr id="3128" name="WordArt 121">
            <a:hlinkClick r:id="" action="ppaction://macro?name=MacroC2"/>
          </p:cNvPr>
          <p:cNvSpPr>
            <a:spLocks noChangeArrowheads="1" noChangeShapeType="1" noTextEdit="1"/>
          </p:cNvSpPr>
          <p:nvPr/>
        </p:nvSpPr>
        <p:spPr bwMode="auto">
          <a:xfrm>
            <a:off x="2684463" y="2695575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c2</a:t>
            </a:r>
          </a:p>
        </p:txBody>
      </p:sp>
      <p:sp>
        <p:nvSpPr>
          <p:cNvPr id="3129" name="WordArt 122">
            <a:hlinkClick r:id="" action="ppaction://macro?name=MacroC3"/>
          </p:cNvPr>
          <p:cNvSpPr>
            <a:spLocks noChangeArrowheads="1" noChangeShapeType="1" noTextEdit="1"/>
          </p:cNvSpPr>
          <p:nvPr/>
        </p:nvSpPr>
        <p:spPr bwMode="auto">
          <a:xfrm>
            <a:off x="3605213" y="2693988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c3</a:t>
            </a:r>
          </a:p>
        </p:txBody>
      </p:sp>
      <p:sp>
        <p:nvSpPr>
          <p:cNvPr id="3130" name="WordArt 123">
            <a:hlinkClick r:id="" action="ppaction://macro?name=MacroC4"/>
          </p:cNvPr>
          <p:cNvSpPr>
            <a:spLocks noChangeArrowheads="1" noChangeShapeType="1" noTextEdit="1"/>
          </p:cNvSpPr>
          <p:nvPr/>
        </p:nvSpPr>
        <p:spPr bwMode="auto">
          <a:xfrm>
            <a:off x="4551363" y="2693988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c4</a:t>
            </a:r>
          </a:p>
        </p:txBody>
      </p:sp>
      <p:sp>
        <p:nvSpPr>
          <p:cNvPr id="3131" name="WordArt 124">
            <a:hlinkClick r:id="" action="ppaction://macro?name=MacroC5"/>
          </p:cNvPr>
          <p:cNvSpPr>
            <a:spLocks noChangeArrowheads="1" noChangeShapeType="1" noTextEdit="1"/>
          </p:cNvSpPr>
          <p:nvPr/>
        </p:nvSpPr>
        <p:spPr bwMode="auto">
          <a:xfrm>
            <a:off x="5478463" y="2693988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c5</a:t>
            </a:r>
          </a:p>
        </p:txBody>
      </p:sp>
      <p:sp>
        <p:nvSpPr>
          <p:cNvPr id="3132" name="WordArt 125">
            <a:hlinkClick r:id="" action="ppaction://macro?name=MacroC6"/>
          </p:cNvPr>
          <p:cNvSpPr>
            <a:spLocks noChangeArrowheads="1" noChangeShapeType="1" noTextEdit="1"/>
          </p:cNvSpPr>
          <p:nvPr/>
        </p:nvSpPr>
        <p:spPr bwMode="auto">
          <a:xfrm>
            <a:off x="6411913" y="2693988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c6</a:t>
            </a:r>
          </a:p>
        </p:txBody>
      </p:sp>
      <p:sp>
        <p:nvSpPr>
          <p:cNvPr id="3133" name="WordArt 126">
            <a:hlinkClick r:id="" action="ppaction://macro?name=MacroD1"/>
          </p:cNvPr>
          <p:cNvSpPr>
            <a:spLocks noChangeArrowheads="1" noChangeShapeType="1" noTextEdit="1"/>
          </p:cNvSpPr>
          <p:nvPr/>
        </p:nvSpPr>
        <p:spPr bwMode="auto">
          <a:xfrm>
            <a:off x="2208213" y="3495675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d1</a:t>
            </a:r>
          </a:p>
        </p:txBody>
      </p:sp>
      <p:sp>
        <p:nvSpPr>
          <p:cNvPr id="3134" name="WordArt 127">
            <a:hlinkClick r:id="" action="ppaction://macro?name=MacroD2"/>
          </p:cNvPr>
          <p:cNvSpPr>
            <a:spLocks noChangeArrowheads="1" noChangeShapeType="1" noTextEdit="1"/>
          </p:cNvSpPr>
          <p:nvPr/>
        </p:nvSpPr>
        <p:spPr bwMode="auto">
          <a:xfrm>
            <a:off x="3135313" y="3494088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d2</a:t>
            </a:r>
          </a:p>
        </p:txBody>
      </p:sp>
      <p:sp>
        <p:nvSpPr>
          <p:cNvPr id="3135" name="WordArt 128">
            <a:hlinkClick r:id="" action="ppaction://macro?name=MacroD3"/>
          </p:cNvPr>
          <p:cNvSpPr>
            <a:spLocks noChangeArrowheads="1" noChangeShapeType="1" noTextEdit="1"/>
          </p:cNvSpPr>
          <p:nvPr/>
        </p:nvSpPr>
        <p:spPr bwMode="auto">
          <a:xfrm>
            <a:off x="4081463" y="3495675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d3</a:t>
            </a:r>
          </a:p>
        </p:txBody>
      </p:sp>
      <p:sp>
        <p:nvSpPr>
          <p:cNvPr id="3136" name="WordArt 129">
            <a:hlinkClick r:id="" action="ppaction://macro?name=MacroD4"/>
          </p:cNvPr>
          <p:cNvSpPr>
            <a:spLocks noChangeArrowheads="1" noChangeShapeType="1" noTextEdit="1"/>
          </p:cNvSpPr>
          <p:nvPr/>
        </p:nvSpPr>
        <p:spPr bwMode="auto">
          <a:xfrm>
            <a:off x="5008563" y="3494088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d4</a:t>
            </a:r>
          </a:p>
        </p:txBody>
      </p:sp>
      <p:sp>
        <p:nvSpPr>
          <p:cNvPr id="3137" name="WordArt 130">
            <a:hlinkClick r:id="" action="ppaction://macro?name=MacroD5"/>
          </p:cNvPr>
          <p:cNvSpPr>
            <a:spLocks noChangeArrowheads="1" noChangeShapeType="1" noTextEdit="1"/>
          </p:cNvSpPr>
          <p:nvPr/>
        </p:nvSpPr>
        <p:spPr bwMode="auto">
          <a:xfrm>
            <a:off x="5954713" y="3494088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d5</a:t>
            </a:r>
          </a:p>
        </p:txBody>
      </p:sp>
      <p:sp>
        <p:nvSpPr>
          <p:cNvPr id="3138" name="WordArt 131">
            <a:hlinkClick r:id="" action="ppaction://macro?name=MacroD6"/>
          </p:cNvPr>
          <p:cNvSpPr>
            <a:spLocks noChangeArrowheads="1" noChangeShapeType="1" noTextEdit="1"/>
          </p:cNvSpPr>
          <p:nvPr/>
        </p:nvSpPr>
        <p:spPr bwMode="auto">
          <a:xfrm>
            <a:off x="6875463" y="3494088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d6</a:t>
            </a:r>
          </a:p>
        </p:txBody>
      </p:sp>
      <p:sp>
        <p:nvSpPr>
          <p:cNvPr id="3139" name="WordArt 132">
            <a:hlinkClick r:id="" action="ppaction://macro?name=MacroE1"/>
          </p:cNvPr>
          <p:cNvSpPr>
            <a:spLocks noChangeArrowheads="1" noChangeShapeType="1" noTextEdit="1"/>
          </p:cNvSpPr>
          <p:nvPr/>
        </p:nvSpPr>
        <p:spPr bwMode="auto">
          <a:xfrm>
            <a:off x="2665413" y="4283075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e1</a:t>
            </a:r>
          </a:p>
        </p:txBody>
      </p:sp>
      <p:sp>
        <p:nvSpPr>
          <p:cNvPr id="3140" name="WordArt 133">
            <a:hlinkClick r:id="" action="ppaction://macro?name=MacroE2"/>
          </p:cNvPr>
          <p:cNvSpPr>
            <a:spLocks noChangeArrowheads="1" noChangeShapeType="1" noTextEdit="1"/>
          </p:cNvSpPr>
          <p:nvPr/>
        </p:nvSpPr>
        <p:spPr bwMode="auto">
          <a:xfrm>
            <a:off x="3605213" y="4283075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e2</a:t>
            </a:r>
          </a:p>
        </p:txBody>
      </p:sp>
      <p:sp>
        <p:nvSpPr>
          <p:cNvPr id="3141" name="WordArt 134">
            <a:hlinkClick r:id="" action="ppaction://macro?name=MacroE3"/>
          </p:cNvPr>
          <p:cNvSpPr>
            <a:spLocks noChangeArrowheads="1" noChangeShapeType="1" noTextEdit="1"/>
          </p:cNvSpPr>
          <p:nvPr/>
        </p:nvSpPr>
        <p:spPr bwMode="auto">
          <a:xfrm>
            <a:off x="4545013" y="4281488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e3</a:t>
            </a:r>
          </a:p>
        </p:txBody>
      </p:sp>
      <p:sp>
        <p:nvSpPr>
          <p:cNvPr id="3142" name="WordArt 135">
            <a:hlinkClick r:id="" action="ppaction://macro?name=MacroE4"/>
          </p:cNvPr>
          <p:cNvSpPr>
            <a:spLocks noChangeArrowheads="1" noChangeShapeType="1" noTextEdit="1"/>
          </p:cNvSpPr>
          <p:nvPr/>
        </p:nvSpPr>
        <p:spPr bwMode="auto">
          <a:xfrm>
            <a:off x="5472113" y="4281488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e4</a:t>
            </a:r>
          </a:p>
        </p:txBody>
      </p:sp>
      <p:sp>
        <p:nvSpPr>
          <p:cNvPr id="3143" name="WordArt 136">
            <a:hlinkClick r:id="" action="ppaction://macro?name=MacroE5"/>
          </p:cNvPr>
          <p:cNvSpPr>
            <a:spLocks noChangeArrowheads="1" noChangeShapeType="1" noTextEdit="1"/>
          </p:cNvSpPr>
          <p:nvPr/>
        </p:nvSpPr>
        <p:spPr bwMode="auto">
          <a:xfrm>
            <a:off x="6411913" y="4281488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e5</a:t>
            </a:r>
          </a:p>
        </p:txBody>
      </p:sp>
      <p:sp>
        <p:nvSpPr>
          <p:cNvPr id="3144" name="WordArt 137">
            <a:hlinkClick r:id="" action="ppaction://macro?name=MacroE6"/>
          </p:cNvPr>
          <p:cNvSpPr>
            <a:spLocks noChangeArrowheads="1" noChangeShapeType="1" noTextEdit="1"/>
          </p:cNvSpPr>
          <p:nvPr/>
        </p:nvSpPr>
        <p:spPr bwMode="auto">
          <a:xfrm>
            <a:off x="7339013" y="4281488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e6</a:t>
            </a:r>
          </a:p>
        </p:txBody>
      </p:sp>
      <p:sp>
        <p:nvSpPr>
          <p:cNvPr id="3145" name="WordArt 138">
            <a:hlinkClick r:id="" action="ppaction://macro?name=MacroF1"/>
          </p:cNvPr>
          <p:cNvSpPr>
            <a:spLocks noChangeArrowheads="1" noChangeShapeType="1" noTextEdit="1"/>
          </p:cNvSpPr>
          <p:nvPr/>
        </p:nvSpPr>
        <p:spPr bwMode="auto">
          <a:xfrm>
            <a:off x="3128963" y="5083175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f1</a:t>
            </a:r>
          </a:p>
        </p:txBody>
      </p:sp>
      <p:sp>
        <p:nvSpPr>
          <p:cNvPr id="3146" name="WordArt 141">
            <a:hlinkClick r:id="" action="ppaction://macro?name=MacroF2"/>
          </p:cNvPr>
          <p:cNvSpPr>
            <a:spLocks noChangeArrowheads="1" noChangeShapeType="1" noTextEdit="1"/>
          </p:cNvSpPr>
          <p:nvPr/>
        </p:nvSpPr>
        <p:spPr bwMode="auto">
          <a:xfrm>
            <a:off x="4068763" y="5081588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f2</a:t>
            </a:r>
          </a:p>
        </p:txBody>
      </p:sp>
      <p:sp>
        <p:nvSpPr>
          <p:cNvPr id="3147" name="WordArt 142">
            <a:hlinkClick r:id="" action="ppaction://macro?name=MacroF3"/>
          </p:cNvPr>
          <p:cNvSpPr>
            <a:spLocks noChangeArrowheads="1" noChangeShapeType="1" noTextEdit="1"/>
          </p:cNvSpPr>
          <p:nvPr/>
        </p:nvSpPr>
        <p:spPr bwMode="auto">
          <a:xfrm>
            <a:off x="5014913" y="5081588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f3</a:t>
            </a:r>
          </a:p>
        </p:txBody>
      </p:sp>
      <p:sp>
        <p:nvSpPr>
          <p:cNvPr id="3148" name="WordArt 143">
            <a:hlinkClick r:id="" action="ppaction://macro?name=MacroF4"/>
          </p:cNvPr>
          <p:cNvSpPr>
            <a:spLocks noChangeArrowheads="1" noChangeShapeType="1" noTextEdit="1"/>
          </p:cNvSpPr>
          <p:nvPr/>
        </p:nvSpPr>
        <p:spPr bwMode="auto">
          <a:xfrm>
            <a:off x="5942013" y="5081588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f4</a:t>
            </a:r>
          </a:p>
        </p:txBody>
      </p:sp>
      <p:sp>
        <p:nvSpPr>
          <p:cNvPr id="3149" name="WordArt 144">
            <a:hlinkClick r:id="" action="ppaction://macro?name=MacroF5"/>
          </p:cNvPr>
          <p:cNvSpPr>
            <a:spLocks noChangeArrowheads="1" noChangeShapeType="1" noTextEdit="1"/>
          </p:cNvSpPr>
          <p:nvPr/>
        </p:nvSpPr>
        <p:spPr bwMode="auto">
          <a:xfrm>
            <a:off x="6869113" y="5083175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f5</a:t>
            </a:r>
          </a:p>
        </p:txBody>
      </p:sp>
      <p:sp>
        <p:nvSpPr>
          <p:cNvPr id="3150" name="WordArt 145">
            <a:hlinkClick r:id="" action="ppaction://macro?name=MacroF6"/>
          </p:cNvPr>
          <p:cNvSpPr>
            <a:spLocks noChangeArrowheads="1" noChangeShapeType="1" noTextEdit="1"/>
          </p:cNvSpPr>
          <p:nvPr/>
        </p:nvSpPr>
        <p:spPr bwMode="auto">
          <a:xfrm>
            <a:off x="7796213" y="5081588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f6</a:t>
            </a:r>
          </a:p>
        </p:txBody>
      </p:sp>
      <p:sp>
        <p:nvSpPr>
          <p:cNvPr id="3151" name="LQBacking" hidden="1">
            <a:hlinkClick r:id="" action="ppaction://macro?name=DoNothing"/>
          </p:cNvPr>
          <p:cNvSpPr>
            <a:spLocks noChangeArrowheads="1"/>
          </p:cNvSpPr>
          <p:nvPr/>
        </p:nvSpPr>
        <p:spPr bwMode="auto">
          <a:xfrm>
            <a:off x="279400" y="5905500"/>
            <a:ext cx="901700" cy="749300"/>
          </a:xfrm>
          <a:prstGeom prst="rect">
            <a:avLst/>
          </a:prstGeom>
          <a:solidFill>
            <a:srgbClr val="FFFF99"/>
          </a:solidFill>
          <a:ln w="317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152" name="LatestQuestion">
            <a:hlinkClick r:id="" action="ppaction://macro?name=MacroA2"/>
          </p:cNvPr>
          <p:cNvSpPr>
            <a:spLocks noChangeArrowheads="1" noChangeShapeType="1" noTextEdit="1"/>
          </p:cNvSpPr>
          <p:nvPr/>
        </p:nvSpPr>
        <p:spPr bwMode="auto">
          <a:xfrm>
            <a:off x="423863" y="6021388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</a:p>
        </p:txBody>
      </p:sp>
      <p:sp>
        <p:nvSpPr>
          <p:cNvPr id="3153" name="QuestionBox" hidden="1">
            <a:hlinkClick r:id="" action="ppaction://macro?name=CloseQuestionBox"/>
          </p:cNvPr>
          <p:cNvSpPr txBox="1">
            <a:spLocks noChangeArrowheads="1"/>
          </p:cNvSpPr>
          <p:nvPr/>
        </p:nvSpPr>
        <p:spPr bwMode="auto">
          <a:xfrm>
            <a:off x="304800" y="254000"/>
            <a:ext cx="8610600" cy="6292850"/>
          </a:xfrm>
          <a:prstGeom prst="rect">
            <a:avLst/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lIns="342000" tIns="370800" rIns="342000" bIns="370800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en-US" altLang="en-US" sz="3600"/>
          </a:p>
        </p:txBody>
      </p:sp>
      <p:grpSp>
        <p:nvGrpSpPr>
          <p:cNvPr id="3154" name="ResetButton" hidden="1"/>
          <p:cNvGrpSpPr>
            <a:grpSpLocks/>
          </p:cNvGrpSpPr>
          <p:nvPr/>
        </p:nvGrpSpPr>
        <p:grpSpPr bwMode="auto">
          <a:xfrm>
            <a:off x="8242300" y="5956300"/>
            <a:ext cx="719138" cy="719138"/>
            <a:chOff x="5192" y="3752"/>
            <a:chExt cx="453" cy="453"/>
          </a:xfrm>
        </p:grpSpPr>
        <p:sp>
          <p:nvSpPr>
            <p:cNvPr id="3157" name="AutoShape 156" hidden="1"/>
            <p:cNvSpPr>
              <a:spLocks noChangeArrowheads="1"/>
            </p:cNvSpPr>
            <p:nvPr/>
          </p:nvSpPr>
          <p:spPr bwMode="auto">
            <a:xfrm>
              <a:off x="5192" y="3752"/>
              <a:ext cx="453" cy="453"/>
            </a:xfrm>
            <a:prstGeom prst="bevel">
              <a:avLst>
                <a:gd name="adj" fmla="val 1250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3158" name="Rectangle 157" hidden="1"/>
            <p:cNvSpPr>
              <a:spLocks noChangeArrowheads="1"/>
            </p:cNvSpPr>
            <p:nvPr/>
          </p:nvSpPr>
          <p:spPr bwMode="auto">
            <a:xfrm>
              <a:off x="5252" y="3810"/>
              <a:ext cx="332" cy="338"/>
            </a:xfrm>
            <a:prstGeom prst="rect">
              <a:avLst/>
            </a:prstGeom>
            <a:solidFill>
              <a:srgbClr val="47A4AB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</p:grpSp>
      <p:sp>
        <p:nvSpPr>
          <p:cNvPr id="3155" name="ResetButtonText" hidden="1">
            <a:hlinkClick r:id="" action="ppaction://macro?name=Reset"/>
          </p:cNvPr>
          <p:cNvSpPr txBox="1">
            <a:spLocks noChangeArrowheads="1"/>
          </p:cNvSpPr>
          <p:nvPr/>
        </p:nvSpPr>
        <p:spPr bwMode="auto">
          <a:xfrm>
            <a:off x="8248650" y="5959475"/>
            <a:ext cx="704850" cy="71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altLang="en-US" sz="4000">
                <a:solidFill>
                  <a:srgbClr val="FF0000"/>
                </a:solidFill>
              </a:rPr>
              <a:t>R</a:t>
            </a:r>
          </a:p>
        </p:txBody>
      </p:sp>
      <p:sp>
        <p:nvSpPr>
          <p:cNvPr id="2211" name="WinBanner" hidden="1"/>
          <p:cNvSpPr>
            <a:spLocks noChangeArrowheads="1" noChangeShapeType="1" noTextEdit="1"/>
          </p:cNvSpPr>
          <p:nvPr/>
        </p:nvSpPr>
        <p:spPr bwMode="auto">
          <a:xfrm>
            <a:off x="3332163" y="3359150"/>
            <a:ext cx="2212975" cy="481013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7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  <a:contourClr>
                <a:srgbClr val="FFE701"/>
              </a:contourClr>
            </a:sp3d>
          </a:bodyPr>
          <a:lstStyle/>
          <a:p>
            <a:pPr algn="ctr"/>
            <a:r>
              <a:rPr lang="en-GB" sz="36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 panose="020B0806030902050204" pitchFamily="34" charset="0"/>
              </a:rPr>
              <a:t>Win Banner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Scale>
                                      <p:cBhvr>
                                        <p:cTn id="6" dur="1000" fill="hold"/>
                                        <p:tgtEl>
                                          <p:spTgt spid="2211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QuestionBody"/>
          <p:cNvSpPr txBox="1">
            <a:spLocks noChangeArrowheads="1"/>
          </p:cNvSpPr>
          <p:nvPr/>
        </p:nvSpPr>
        <p:spPr bwMode="auto">
          <a:xfrm>
            <a:off x="0" y="876300"/>
            <a:ext cx="9144000" cy="5981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8000" tIns="190800" rIns="198000" bIns="190800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4800">
                <a:solidFill>
                  <a:srgbClr val="FFFFCC"/>
                </a:solidFill>
              </a:rPr>
              <a:t>The question goes here</a:t>
            </a:r>
          </a:p>
        </p:txBody>
      </p:sp>
      <p:sp>
        <p:nvSpPr>
          <p:cNvPr id="4099" name="QuestionTitle"/>
          <p:cNvSpPr txBox="1">
            <a:spLocks noChangeArrowheads="1"/>
          </p:cNvSpPr>
          <p:nvPr/>
        </p:nvSpPr>
        <p:spPr bwMode="auto">
          <a:xfrm>
            <a:off x="0" y="0"/>
            <a:ext cx="9144000" cy="874713"/>
          </a:xfrm>
          <a:prstGeom prst="rect">
            <a:avLst/>
          </a:prstGeom>
          <a:noFill/>
          <a:ln w="50800">
            <a:solidFill>
              <a:srgbClr val="FFFFC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altLang="en-US" sz="5400">
                <a:solidFill>
                  <a:srgbClr val="FFFFCC"/>
                </a:solidFill>
              </a:rPr>
              <a:t>Question Slide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AnswerBody">
            <a:hlinkClick r:id="" action="ppaction://macro?name=ClickRightButton"/>
            <a:hlinkHover r:id="" action="ppaction://macro?name=MouseOverAnswerBody"/>
          </p:cNvPr>
          <p:cNvSpPr txBox="1">
            <a:spLocks noChangeArrowheads="1"/>
          </p:cNvSpPr>
          <p:nvPr/>
        </p:nvSpPr>
        <p:spPr bwMode="auto">
          <a:xfrm>
            <a:off x="0" y="901700"/>
            <a:ext cx="9131300" cy="595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8000" tIns="190800" rIns="198000" bIns="190800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4800">
                <a:solidFill>
                  <a:srgbClr val="FFFFCC"/>
                </a:solidFill>
              </a:rPr>
              <a:t>The answer goes here</a:t>
            </a:r>
          </a:p>
        </p:txBody>
      </p:sp>
      <p:sp>
        <p:nvSpPr>
          <p:cNvPr id="5123" name="AnswerTitle">
            <a:hlinkClick r:id="" action="ppaction://macro?name=ClickRightButton"/>
          </p:cNvPr>
          <p:cNvSpPr txBox="1">
            <a:spLocks noChangeArrowheads="1"/>
          </p:cNvSpPr>
          <p:nvPr/>
        </p:nvSpPr>
        <p:spPr bwMode="auto">
          <a:xfrm>
            <a:off x="0" y="38100"/>
            <a:ext cx="9144000" cy="874713"/>
          </a:xfrm>
          <a:prstGeom prst="rect">
            <a:avLst/>
          </a:prstGeom>
          <a:noFill/>
          <a:ln w="50800">
            <a:solidFill>
              <a:srgbClr val="FFFFC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altLang="en-US" sz="5400">
                <a:solidFill>
                  <a:srgbClr val="FFFFCC"/>
                </a:solidFill>
              </a:rPr>
              <a:t>Answer Slide</a:t>
            </a:r>
          </a:p>
        </p:txBody>
      </p:sp>
      <p:sp>
        <p:nvSpPr>
          <p:cNvPr id="5124" name="AutoShape 5"/>
          <p:cNvSpPr>
            <a:spLocks noChangeArrowheads="1"/>
          </p:cNvSpPr>
          <p:nvPr/>
        </p:nvSpPr>
        <p:spPr bwMode="auto">
          <a:xfrm>
            <a:off x="1930400" y="5715000"/>
            <a:ext cx="2184400" cy="787400"/>
          </a:xfrm>
          <a:prstGeom prst="bevel">
            <a:avLst>
              <a:gd name="adj" fmla="val 12500"/>
            </a:avLst>
          </a:prstGeom>
          <a:solidFill>
            <a:srgbClr val="FFCC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5125" name="Rectangle 7">
            <a:hlinkHover r:id="" action="ppaction://macro?name=MouseOverRightButton"/>
          </p:cNvPr>
          <p:cNvSpPr>
            <a:spLocks noChangeArrowheads="1"/>
          </p:cNvSpPr>
          <p:nvPr/>
        </p:nvSpPr>
        <p:spPr bwMode="auto">
          <a:xfrm>
            <a:off x="2032000" y="5813425"/>
            <a:ext cx="1978025" cy="590550"/>
          </a:xfrm>
          <a:prstGeom prst="rect">
            <a:avLst/>
          </a:prstGeom>
          <a:solidFill>
            <a:srgbClr val="9257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5126" name="RightButton">
            <a:hlinkClick r:id="" action="ppaction://macro?name=ClickRightButton"/>
            <a:hlinkHover r:id="" action="ppaction://macro?name=MouseOverRightButton"/>
          </p:cNvPr>
          <p:cNvSpPr txBox="1">
            <a:spLocks noChangeArrowheads="1"/>
          </p:cNvSpPr>
          <p:nvPr/>
        </p:nvSpPr>
        <p:spPr bwMode="auto">
          <a:xfrm>
            <a:off x="1938338" y="5724525"/>
            <a:ext cx="2171700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10800" bIns="46800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GB" altLang="en-US" sz="4000">
                <a:solidFill>
                  <a:srgbClr val="FFFFFF"/>
                </a:solidFill>
              </a:rPr>
              <a:t>right</a:t>
            </a:r>
          </a:p>
        </p:txBody>
      </p:sp>
      <p:sp>
        <p:nvSpPr>
          <p:cNvPr id="5127" name="AutoShape 9"/>
          <p:cNvSpPr>
            <a:spLocks noChangeArrowheads="1"/>
          </p:cNvSpPr>
          <p:nvPr/>
        </p:nvSpPr>
        <p:spPr bwMode="auto">
          <a:xfrm>
            <a:off x="4953000" y="5721350"/>
            <a:ext cx="2184400" cy="787400"/>
          </a:xfrm>
          <a:prstGeom prst="bevel">
            <a:avLst>
              <a:gd name="adj" fmla="val 12500"/>
            </a:avLst>
          </a:prstGeom>
          <a:solidFill>
            <a:srgbClr val="FFCC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5128" name="Rectangle 10"/>
          <p:cNvSpPr>
            <a:spLocks noChangeArrowheads="1"/>
          </p:cNvSpPr>
          <p:nvPr/>
        </p:nvSpPr>
        <p:spPr bwMode="auto">
          <a:xfrm>
            <a:off x="5054600" y="5819775"/>
            <a:ext cx="1978025" cy="590550"/>
          </a:xfrm>
          <a:prstGeom prst="rect">
            <a:avLst/>
          </a:prstGeom>
          <a:solidFill>
            <a:srgbClr val="9257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5129" name="WrongButton">
            <a:hlinkClick r:id="" action="ppaction://macro?name=ClickWrongButton"/>
            <a:hlinkHover r:id="" action="ppaction://macro?name=MouseOverWrongButton"/>
          </p:cNvPr>
          <p:cNvSpPr txBox="1">
            <a:spLocks noChangeArrowheads="1"/>
          </p:cNvSpPr>
          <p:nvPr/>
        </p:nvSpPr>
        <p:spPr bwMode="auto">
          <a:xfrm>
            <a:off x="4949825" y="5721350"/>
            <a:ext cx="2162175" cy="77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10800" bIns="82800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GB" altLang="en-US" sz="4000">
                <a:solidFill>
                  <a:srgbClr val="FFFFFF"/>
                </a:solidFill>
              </a:rPr>
              <a:t>wrong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40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825500"/>
          </a:xfrm>
        </p:spPr>
        <p:txBody>
          <a:bodyPr/>
          <a:lstStyle/>
          <a:p>
            <a:pPr eaLnBrk="1" hangingPunct="1"/>
            <a:r>
              <a:rPr lang="en-GB" altLang="en-US" smtClean="0"/>
              <a:t>List of Questions and Answers</a:t>
            </a:r>
          </a:p>
        </p:txBody>
      </p:sp>
      <p:graphicFrame>
        <p:nvGraphicFramePr>
          <p:cNvPr id="6841" name="QuestionTable"/>
          <p:cNvGraphicFramePr>
            <a:graphicFrameLocks noGrp="1"/>
          </p:cNvGraphicFramePr>
          <p:nvPr/>
        </p:nvGraphicFramePr>
        <p:xfrm>
          <a:off x="317500" y="1196975"/>
          <a:ext cx="8610600" cy="35194875"/>
        </p:xfrm>
        <a:graphic>
          <a:graphicData uri="http://schemas.openxmlformats.org/drawingml/2006/table">
            <a:tbl>
              <a:tblPr/>
              <a:tblGrid>
                <a:gridCol w="4305300"/>
                <a:gridCol w="4305300"/>
              </a:tblGrid>
              <a:tr h="100488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What did Pharaoh order to happen to all the baby boys born to the Israelites?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They were to be thrown into the river Nile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0488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How did Moses’ parents get round Pharaoh’s order?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They floated Moses in a basket amongst the reeds at the edge of the Nile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Moses’ sister kept watch to see what happened to Moses. What was her name?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Moses sister was called Miriam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0488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How old was Moses when his parents left him in the basket?</a:t>
                      </a:r>
                      <a:b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</a:b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    newly born</a:t>
                      </a:r>
                      <a:b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</a:b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    3 months old</a:t>
                      </a:r>
                      <a:b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</a:b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    6 months old</a:t>
                      </a:r>
                      <a:b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</a:b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    9 months old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Moses was 3 months old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0488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Who discovered baby Moses in the reeds?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    a soldier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    a crocodile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    Pharaoh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    Pharaoh’s daughter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Pharaoh’s daughter discovered Moses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0488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Who looked after Moses for Pharaoh’s daughter, while he was young?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Moses’ mother looked after him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7675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After Moses grew up, what terrible thing did he do, thinking no-one had seen him?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He killed an Egyptian who had been beating a Hebrew slave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Where did Moses run away to, to escape from Pharaoh’s anger?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    Midian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    Jordan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    India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    Tarshish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Moses escaped to Midian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Who did Moses stay with and work for in the land of Midian?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Zerubbabel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Melchizedek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Jethro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Aaron</a:t>
                      </a:r>
                      <a:endParaRPr kumimoji="0" lang="en-GB" alt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Moses stayed with Jethro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What was Jethro’s occupation?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    carpenter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    priest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    soldier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    merchant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Jethro was a priest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0488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Which of Jethro’s seven daughters did Moses marry?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    Rachel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    Zipporah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    Sheba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    Dinah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Moses married Zipporah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0488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What burning object did God use to speak to Moses?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God spoke to Moses out of a burning bush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0488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What task did God give Moses to do?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God called Moses to bring the Israelites out of Egypt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0488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When Moses asked for God’s name, what was the answer?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    God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    Jehovah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    Lord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    I am who I am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I am who I am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0488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When God told Moses to throw his staff on the ground, what did it  become?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    a snake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    a rope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    a tree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    a river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Moses’ staff turned into a snake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0488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Who did God send with Moses to speak for him?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His brother, Aaron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0488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How did God describe the land He would give to the Israelites?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    milk and honey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    sugar and spice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    oil and wine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    strawberries and cream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A land flowing with milk and honey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How did Pharaoh respond when Moses asked him to let the people go?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    He agreed straight away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    He gave them a holiday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    He made them work harder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    He increased their pay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He made them work harder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What kind of work did the Israelites have to do for Pharaoh?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    growing onions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    making bricks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    sweeping streets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    painting houses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Making bricks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What did Pharaoh stop giving the Israelites, to make them work harder?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    straw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    clay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    water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    spades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He stopped supplying them with straw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0488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How old was Moses when he went to Pharaoh?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    30 years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    50 years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    80 years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    100 years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Moses was 80 years old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0488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What was the first miracle Moses did before Pharoah?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    he made Aaron disappear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    he produced a burning bush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    he interpreted Pharaoh’s dream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    Aaron’s staff turned into a snake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Aaron’s staff turned into a snake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0488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What happened when Pharaoh’s magicians turned their staffs into snakes?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Aaron’s snake ate up their snakes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What was the first plague that God sent on Egypt?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Water turned to blood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What was the second plague God sent on Egypt?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God sent a plague of frogs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What was the third plague God sent on Egypt?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    a plague of ants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    a plague of gnats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    a plague of spiders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    a plague of lice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God sent a plague of gnats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What did Aaron strike with his staff to make the plague of gnats come?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    the river Nile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    the dust of the ground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    a field of wheat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    ashes from a fire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He struck the dust of the ground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What was the fourth plague God sent on Egypt?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    a plague of wasps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    a plague of bees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    a plague of flies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    a plague of hornets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God sent a plague of flies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What was the fifth plague God sent on Egypt?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    all their livestock died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    mad cow disease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    a plague of lions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    A plague of crocodiles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All their livestock died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What was the sixth plague God sent on Egypt?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    swine flu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    malaria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    yellow fever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    festering boils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People and animals got festering boils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What did Moses throw into the air to cause the plague of boils?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    soot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    flour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    his staff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    soil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Soot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What was the seventh plague God sent on Egypt?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    a terrible flood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    a terrible hail storm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    a terrible earthquake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    a volcanic eruption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God sent a terrible hail storm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What was the eighth plague God sent on Egypt?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    a plague of worms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    a plague of greenfly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    a plague of slugs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    a plague of locusts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God sent a plague of locusts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What was the ninth plague God sent on Egypt?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God sent total darkness for three days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What was the final plague God sent on Egypt?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All the firstborn died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How were the Israelites protected from the final plague?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They painted lamb’s blood on their door frames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How were the Israelites to cook the lamb before eating it?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    by boiling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    by roasting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    they ate it raw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    by frying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They were to roast the lamb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What were the Israelites to do with the leftover lamb?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    make sandwiches with it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    feed it to the pigs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    burn it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    put it in the garbage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They were to burn the leftovers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With what festival do the Israelites celebrate their deliverance from slavery in Egypt?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The Passover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What did the Egyptian people give the Israelites when they left Egypt?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Silver, gold and clothing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660066"/>
      </a:hlink>
      <a:folHlink>
        <a:srgbClr val="660066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660066"/>
        </a:hlink>
        <a:folHlink>
          <a:srgbClr val="66006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4894</TotalTime>
  <Words>1101</Words>
  <Application>Microsoft Office PowerPoint</Application>
  <PresentationFormat>On-screen Show (4:3)</PresentationFormat>
  <Paragraphs>220</Paragraphs>
  <Slides>5</Slides>
  <Notes>0</Notes>
  <HiddenSlides>1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Times New Roman</vt:lpstr>
      <vt:lpstr>Default Design</vt:lpstr>
      <vt:lpstr>The Game of Bible Hex</vt:lpstr>
      <vt:lpstr>PowerPoint Presentation</vt:lpstr>
      <vt:lpstr>PowerPoint Presentation</vt:lpstr>
      <vt:lpstr>PowerPoint Presentation</vt:lpstr>
      <vt:lpstr>List of Questions and Answers</vt:lpstr>
    </vt:vector>
  </TitlesOfParts>
  <Company>Westhill Episcopal Church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Hex Quiz</dc:title>
  <dc:creator>Steve Townsend</dc:creator>
  <cp:lastModifiedBy>Stephen Townsend</cp:lastModifiedBy>
  <cp:revision>87</cp:revision>
  <dcterms:created xsi:type="dcterms:W3CDTF">2007-01-20T14:09:29Z</dcterms:created>
  <dcterms:modified xsi:type="dcterms:W3CDTF">2018-12-18T22:54:31Z</dcterms:modified>
</cp:coreProperties>
</file>