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" r:id="rId2"/>
    <p:sldId id="256" r:id="rId3"/>
    <p:sldId id="257" r:id="rId4"/>
    <p:sldId id="261" r:id="rId5"/>
    <p:sldId id="329" r:id="rId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0000"/>
    <a:srgbClr val="C80000"/>
    <a:srgbClr val="800000"/>
    <a:srgbClr val="000080"/>
    <a:srgbClr val="00FF00"/>
    <a:srgbClr val="FF0000"/>
    <a:srgbClr val="FF6600"/>
    <a:srgbClr val="FF9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79" autoAdjust="0"/>
  </p:normalViewPr>
  <p:slideViewPr>
    <p:cSldViewPr snapToGrid="0">
      <p:cViewPr varScale="1">
        <p:scale>
          <a:sx n="73" d="100"/>
          <a:sy n="73" d="100"/>
        </p:scale>
        <p:origin x="1618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06/relationships/vbaProject" Target="vbaProject.bin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F4C6AC-510C-4E78-B9A7-5BDF30D0306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4396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DBC252-0D2E-40B1-815E-02F3740EB9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1869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3E15BD-C925-4BBF-A7C6-8A13C96A82A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5799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0380FF-A4F8-45BB-BF06-F11AB29BC9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8822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33270E-E31F-4315-A27C-A4CDEC49203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7601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ECD89A-1948-48DB-94B4-7382755874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5536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26BA54-56DF-44F9-9FD0-1602072799C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5752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C7F0A9-FEE8-4A9D-B3A2-A30906EA43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0205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EFD620-4965-4879-A3DD-FA3ABF0ADD0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646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BBB55B-CECB-41A5-AE21-68A5D56BD0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9051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6D1FB0-F73A-42F0-8EFD-AFFB13C86B6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096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59B1E1-FCCD-4BC0-8A7E-60E14675BC8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1018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200020"/>
            </a:gs>
            <a:gs pos="100000">
              <a:srgbClr val="46004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20129E-DEBE-4BF3-B6D4-ABC2896069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43" name="HexA1"/>
          <p:cNvSpPr>
            <a:spLocks noChangeAspect="1" noChangeArrowheads="1"/>
          </p:cNvSpPr>
          <p:nvPr/>
        </p:nvSpPr>
        <p:spPr bwMode="auto">
          <a:xfrm rot="-5400000">
            <a:off x="5368132" y="3123406"/>
            <a:ext cx="628650" cy="544513"/>
          </a:xfrm>
          <a:prstGeom prst="hexagon">
            <a:avLst>
              <a:gd name="adj" fmla="val 28863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1254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41" name="HexA1"/>
          <p:cNvSpPr>
            <a:spLocks noChangeAspect="1" noChangeArrowheads="1"/>
          </p:cNvSpPr>
          <p:nvPr/>
        </p:nvSpPr>
        <p:spPr bwMode="auto">
          <a:xfrm rot="-5400000">
            <a:off x="4794250" y="3219450"/>
            <a:ext cx="842963" cy="728663"/>
          </a:xfrm>
          <a:prstGeom prst="hexagon">
            <a:avLst>
              <a:gd name="adj" fmla="val 28922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1762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40" name="HexA1"/>
          <p:cNvSpPr>
            <a:spLocks noChangeAspect="1" noChangeArrowheads="1"/>
          </p:cNvSpPr>
          <p:nvPr/>
        </p:nvSpPr>
        <p:spPr bwMode="auto">
          <a:xfrm rot="-5400000">
            <a:off x="3935413" y="3159125"/>
            <a:ext cx="1162050" cy="1006475"/>
          </a:xfrm>
          <a:prstGeom prst="hexagon">
            <a:avLst>
              <a:gd name="adj" fmla="val 28864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2270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8" name="HexA1"/>
          <p:cNvSpPr>
            <a:spLocks noChangeAspect="1" noChangeArrowheads="1"/>
          </p:cNvSpPr>
          <p:nvPr/>
        </p:nvSpPr>
        <p:spPr bwMode="auto">
          <a:xfrm rot="-5400000">
            <a:off x="2855912" y="2947988"/>
            <a:ext cx="1528763" cy="1322388"/>
          </a:xfrm>
          <a:prstGeom prst="hexagon">
            <a:avLst>
              <a:gd name="adj" fmla="val 28902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2778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7" name="HexA1"/>
          <p:cNvSpPr>
            <a:spLocks noChangeAspect="1" noChangeArrowheads="1"/>
          </p:cNvSpPr>
          <p:nvPr/>
        </p:nvSpPr>
        <p:spPr bwMode="auto">
          <a:xfrm rot="-5400000">
            <a:off x="1458119" y="2334419"/>
            <a:ext cx="1924050" cy="1665288"/>
          </a:xfrm>
          <a:prstGeom prst="hexagon">
            <a:avLst>
              <a:gd name="adj" fmla="val 28885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3286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0836" name="HexA1"/>
          <p:cNvSpPr>
            <a:spLocks noChangeAspect="1" noChangeArrowheads="1"/>
          </p:cNvSpPr>
          <p:nvPr/>
        </p:nvSpPr>
        <p:spPr bwMode="auto">
          <a:xfrm rot="-5400000">
            <a:off x="166687" y="1408113"/>
            <a:ext cx="2233613" cy="1931988"/>
          </a:xfrm>
          <a:prstGeom prst="hexagon">
            <a:avLst>
              <a:gd name="adj" fmla="val 28903"/>
              <a:gd name="vf" fmla="val 115470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3794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377825"/>
            <a:ext cx="6464300" cy="1927225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solidFill>
                  <a:srgbClr val="FF9BFF"/>
                </a:solidFill>
              </a:rPr>
              <a:t>The Game of Bible Hex</a:t>
            </a:r>
          </a:p>
        </p:txBody>
      </p:sp>
      <p:sp>
        <p:nvSpPr>
          <p:cNvPr id="205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5257800"/>
            <a:ext cx="6400800" cy="1143000"/>
          </a:xfrm>
        </p:spPr>
        <p:txBody>
          <a:bodyPr/>
          <a:lstStyle/>
          <a:p>
            <a:pPr eaLnBrk="1" hangingPunct="1"/>
            <a:r>
              <a:rPr lang="en-GB" altLang="en-US" sz="2400" smtClean="0">
                <a:solidFill>
                  <a:srgbClr val="FF9BFF"/>
                </a:solidFill>
              </a:rPr>
              <a:t>Programmed by Steve Townsend</a:t>
            </a:r>
          </a:p>
        </p:txBody>
      </p:sp>
      <p:sp>
        <p:nvSpPr>
          <p:cNvPr id="120842" name="HexA1"/>
          <p:cNvSpPr>
            <a:spLocks noChangeAspect="1" noChangeArrowheads="1"/>
          </p:cNvSpPr>
          <p:nvPr/>
        </p:nvSpPr>
        <p:spPr bwMode="auto">
          <a:xfrm rot="-5400000">
            <a:off x="-986632" y="-183356"/>
            <a:ext cx="2936875" cy="2541588"/>
          </a:xfrm>
          <a:prstGeom prst="hexagon">
            <a:avLst>
              <a:gd name="adj" fmla="val 28888"/>
              <a:gd name="vf" fmla="val 115470"/>
            </a:avLst>
          </a:prstGeom>
          <a:gradFill rotWithShape="1">
            <a:gsLst>
              <a:gs pos="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ObliqueBottomLef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  <a:contourClr>
              <a:srgbClr val="0000FF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9" name="Rectangle 12">
            <a:hlinkClick r:id="" action="ppaction://macro?name=Initialise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3" grpId="0" animBg="1"/>
      <p:bldP spid="120841" grpId="0" animBg="1"/>
      <p:bldP spid="120840" grpId="0" animBg="1"/>
      <p:bldP spid="120838" grpId="0" animBg="1"/>
      <p:bldP spid="120837" grpId="0" animBg="1"/>
      <p:bldP spid="120836" grpId="0" animBg="1"/>
      <p:bldP spid="12084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7">
            <a:hlinkClick r:id="" action="ppaction://macro?name=SelectBlue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Freeform 153">
            <a:hlinkClick r:id="" action="ppaction://macro?name=SelectRed"/>
          </p:cNvPr>
          <p:cNvSpPr>
            <a:spLocks/>
          </p:cNvSpPr>
          <p:nvPr/>
        </p:nvSpPr>
        <p:spPr bwMode="auto">
          <a:xfrm>
            <a:off x="2527300" y="3238500"/>
            <a:ext cx="6616700" cy="3619500"/>
          </a:xfrm>
          <a:custGeom>
            <a:avLst/>
            <a:gdLst>
              <a:gd name="T0" fmla="*/ 4162 w 4168"/>
              <a:gd name="T1" fmla="*/ 1690 h 2280"/>
              <a:gd name="T2" fmla="*/ 1344 w 4168"/>
              <a:gd name="T3" fmla="*/ 0 h 2280"/>
              <a:gd name="T4" fmla="*/ 0 w 4168"/>
              <a:gd name="T5" fmla="*/ 2280 h 2280"/>
              <a:gd name="T6" fmla="*/ 4168 w 4168"/>
              <a:gd name="T7" fmla="*/ 2280 h 2280"/>
              <a:gd name="T8" fmla="*/ 4162 w 4168"/>
              <a:gd name="T9" fmla="*/ 1690 h 22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68"/>
              <a:gd name="T16" fmla="*/ 0 h 2280"/>
              <a:gd name="T17" fmla="*/ 4168 w 4168"/>
              <a:gd name="T18" fmla="*/ 2280 h 228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68" h="2280">
                <a:moveTo>
                  <a:pt x="4162" y="1690"/>
                </a:moveTo>
                <a:lnTo>
                  <a:pt x="1344" y="0"/>
                </a:lnTo>
                <a:lnTo>
                  <a:pt x="0" y="2280"/>
                </a:lnTo>
                <a:lnTo>
                  <a:pt x="4168" y="2280"/>
                </a:lnTo>
                <a:lnTo>
                  <a:pt x="4162" y="1690"/>
                </a:lnTo>
                <a:close/>
              </a:path>
            </a:pathLst>
          </a:cu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6" name="Freeform 154">
            <a:hlinkClick r:id="" action="ppaction://macro?name=SelectRed"/>
          </p:cNvPr>
          <p:cNvSpPr>
            <a:spLocks/>
          </p:cNvSpPr>
          <p:nvPr/>
        </p:nvSpPr>
        <p:spPr bwMode="auto">
          <a:xfrm>
            <a:off x="9525" y="12700"/>
            <a:ext cx="6581775" cy="3314700"/>
          </a:xfrm>
          <a:custGeom>
            <a:avLst/>
            <a:gdLst>
              <a:gd name="T0" fmla="*/ 0 w 4146"/>
              <a:gd name="T1" fmla="*/ 466 h 2088"/>
              <a:gd name="T2" fmla="*/ 2882 w 4146"/>
              <a:gd name="T3" fmla="*/ 2088 h 2088"/>
              <a:gd name="T4" fmla="*/ 4146 w 4146"/>
              <a:gd name="T5" fmla="*/ 0 h 2088"/>
              <a:gd name="T6" fmla="*/ 2 w 4146"/>
              <a:gd name="T7" fmla="*/ 0 h 2088"/>
              <a:gd name="T8" fmla="*/ 0 w 4146"/>
              <a:gd name="T9" fmla="*/ 466 h 20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46"/>
              <a:gd name="T16" fmla="*/ 0 h 2088"/>
              <a:gd name="T17" fmla="*/ 4146 w 4146"/>
              <a:gd name="T18" fmla="*/ 2088 h 20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46" h="2088">
                <a:moveTo>
                  <a:pt x="0" y="466"/>
                </a:moveTo>
                <a:lnTo>
                  <a:pt x="2882" y="2088"/>
                </a:lnTo>
                <a:lnTo>
                  <a:pt x="4146" y="0"/>
                </a:lnTo>
                <a:lnTo>
                  <a:pt x="2" y="0"/>
                </a:lnTo>
                <a:lnTo>
                  <a:pt x="0" y="466"/>
                </a:lnTo>
                <a:close/>
              </a:path>
            </a:pathLst>
          </a:custGeom>
          <a:gradFill rotWithShape="1"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HexA2">
            <a:hlinkClick r:id="" action="ppaction://macro?name=MacroA2"/>
          </p:cNvPr>
          <p:cNvSpPr>
            <a:spLocks noChangeAspect="1" noChangeArrowheads="1"/>
          </p:cNvSpPr>
          <p:nvPr/>
        </p:nvSpPr>
        <p:spPr bwMode="auto">
          <a:xfrm rot="-5400000">
            <a:off x="1509713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8" name="HexA3">
            <a:hlinkClick r:id="" action="ppaction://macro?name=MacroA3"/>
          </p:cNvPr>
          <p:cNvSpPr>
            <a:spLocks noChangeAspect="1" noChangeArrowheads="1"/>
          </p:cNvSpPr>
          <p:nvPr/>
        </p:nvSpPr>
        <p:spPr bwMode="auto">
          <a:xfrm rot="-5400000">
            <a:off x="2446338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9" name="HexA4">
            <a:hlinkClick r:id="" action="ppaction://macro?name=MacroA4"/>
          </p:cNvPr>
          <p:cNvSpPr>
            <a:spLocks noChangeAspect="1" noChangeArrowheads="1"/>
          </p:cNvSpPr>
          <p:nvPr/>
        </p:nvSpPr>
        <p:spPr bwMode="auto">
          <a:xfrm rot="-5400000">
            <a:off x="3382963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0" name="HexA5">
            <a:hlinkClick r:id="" action="ppaction://macro?name=MacroA5"/>
          </p:cNvPr>
          <p:cNvSpPr>
            <a:spLocks noChangeAspect="1" noChangeArrowheads="1"/>
          </p:cNvSpPr>
          <p:nvPr/>
        </p:nvSpPr>
        <p:spPr bwMode="auto">
          <a:xfrm rot="-5400000">
            <a:off x="4318000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1" name="HexA6">
            <a:hlinkClick r:id="" action="ppaction://macro?name=MacroA6"/>
          </p:cNvPr>
          <p:cNvSpPr>
            <a:spLocks noChangeAspect="1" noChangeArrowheads="1"/>
          </p:cNvSpPr>
          <p:nvPr/>
        </p:nvSpPr>
        <p:spPr bwMode="auto">
          <a:xfrm rot="-5400000">
            <a:off x="5254625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2" name="HexB1">
            <a:hlinkClick r:id="" action="ppaction://macro?name=MacroB1"/>
          </p:cNvPr>
          <p:cNvSpPr>
            <a:spLocks noChangeAspect="1" noChangeArrowheads="1"/>
          </p:cNvSpPr>
          <p:nvPr/>
        </p:nvSpPr>
        <p:spPr bwMode="auto">
          <a:xfrm rot="-5400000">
            <a:off x="1041400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3" name="HexB2">
            <a:hlinkClick r:id="" action="ppaction://macro?name=MacroB2"/>
          </p:cNvPr>
          <p:cNvSpPr>
            <a:spLocks noChangeAspect="1" noChangeArrowheads="1"/>
          </p:cNvSpPr>
          <p:nvPr/>
        </p:nvSpPr>
        <p:spPr bwMode="auto">
          <a:xfrm rot="-5400000">
            <a:off x="1979613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4" name="HexB3">
            <a:hlinkClick r:id="" action="ppaction://macro?name=MacroB3"/>
          </p:cNvPr>
          <p:cNvSpPr>
            <a:spLocks noChangeAspect="1" noChangeArrowheads="1"/>
          </p:cNvSpPr>
          <p:nvPr/>
        </p:nvSpPr>
        <p:spPr bwMode="auto">
          <a:xfrm rot="-5400000">
            <a:off x="291623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5" name="HexB4">
            <a:hlinkClick r:id="" action="ppaction://macro?name=MacroB4"/>
          </p:cNvPr>
          <p:cNvSpPr>
            <a:spLocks noChangeAspect="1" noChangeArrowheads="1"/>
          </p:cNvSpPr>
          <p:nvPr/>
        </p:nvSpPr>
        <p:spPr bwMode="auto">
          <a:xfrm rot="-5400000">
            <a:off x="384968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6" name="HexB5">
            <a:hlinkClick r:id="" action="ppaction://macro?name=MacroB5"/>
          </p:cNvPr>
          <p:cNvSpPr>
            <a:spLocks noChangeAspect="1" noChangeArrowheads="1"/>
          </p:cNvSpPr>
          <p:nvPr/>
        </p:nvSpPr>
        <p:spPr bwMode="auto">
          <a:xfrm rot="-5400000">
            <a:off x="478313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7" name="HexB6">
            <a:hlinkClick r:id="" action="ppaction://macro?name=MacroB6"/>
          </p:cNvPr>
          <p:cNvSpPr>
            <a:spLocks noChangeAspect="1" noChangeArrowheads="1"/>
          </p:cNvSpPr>
          <p:nvPr/>
        </p:nvSpPr>
        <p:spPr bwMode="auto">
          <a:xfrm rot="-5400000">
            <a:off x="5716588" y="170180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8" name="HexC1">
            <a:hlinkClick r:id="" action="ppaction://macro?name=MacroC1"/>
          </p:cNvPr>
          <p:cNvSpPr>
            <a:spLocks noChangeAspect="1" noChangeArrowheads="1"/>
          </p:cNvSpPr>
          <p:nvPr/>
        </p:nvSpPr>
        <p:spPr bwMode="auto">
          <a:xfrm rot="-5400000">
            <a:off x="15128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89" name="HexC2">
            <a:hlinkClick r:id="" action="ppaction://macro?name=MacroC2"/>
          </p:cNvPr>
          <p:cNvSpPr>
            <a:spLocks noChangeAspect="1" noChangeArrowheads="1"/>
          </p:cNvSpPr>
          <p:nvPr/>
        </p:nvSpPr>
        <p:spPr bwMode="auto">
          <a:xfrm rot="-5400000">
            <a:off x="2449513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0" name="HexC3">
            <a:hlinkClick r:id="" action="ppaction://macro?name=MacroC3"/>
          </p:cNvPr>
          <p:cNvSpPr>
            <a:spLocks noChangeAspect="1" noChangeArrowheads="1"/>
          </p:cNvSpPr>
          <p:nvPr/>
        </p:nvSpPr>
        <p:spPr bwMode="auto">
          <a:xfrm rot="-5400000">
            <a:off x="33797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1" name="HexC4">
            <a:hlinkClick r:id="" action="ppaction://macro?name=MacroC4"/>
          </p:cNvPr>
          <p:cNvSpPr>
            <a:spLocks noChangeAspect="1" noChangeArrowheads="1"/>
          </p:cNvSpPr>
          <p:nvPr/>
        </p:nvSpPr>
        <p:spPr bwMode="auto">
          <a:xfrm rot="-5400000">
            <a:off x="431323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2" name="HexC5">
            <a:hlinkClick r:id="" action="ppaction://macro?name=MacroC5"/>
          </p:cNvPr>
          <p:cNvSpPr>
            <a:spLocks noChangeAspect="1" noChangeArrowheads="1"/>
          </p:cNvSpPr>
          <p:nvPr/>
        </p:nvSpPr>
        <p:spPr bwMode="auto">
          <a:xfrm rot="-5400000">
            <a:off x="5246688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3" name="HexC6">
            <a:hlinkClick r:id="" action="ppaction://macro?name=MacroC6"/>
          </p:cNvPr>
          <p:cNvSpPr>
            <a:spLocks noChangeAspect="1" noChangeArrowheads="1"/>
          </p:cNvSpPr>
          <p:nvPr/>
        </p:nvSpPr>
        <p:spPr bwMode="auto">
          <a:xfrm rot="-5400000">
            <a:off x="6188075" y="2493963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4" name="HexD1">
            <a:hlinkClick r:id="" action="ppaction://macro?name=MacroD1"/>
          </p:cNvPr>
          <p:cNvSpPr>
            <a:spLocks noChangeAspect="1" noChangeArrowheads="1"/>
          </p:cNvSpPr>
          <p:nvPr/>
        </p:nvSpPr>
        <p:spPr bwMode="auto">
          <a:xfrm rot="-5400000">
            <a:off x="197485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5" name="HexD2">
            <a:hlinkClick r:id="" action="ppaction://macro?name=MacroD2"/>
          </p:cNvPr>
          <p:cNvSpPr>
            <a:spLocks noChangeAspect="1" noChangeArrowheads="1"/>
          </p:cNvSpPr>
          <p:nvPr/>
        </p:nvSpPr>
        <p:spPr bwMode="auto">
          <a:xfrm rot="-5400000">
            <a:off x="290830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6" name="HexD3">
            <a:hlinkClick r:id="" action="ppaction://macro?name=MacroD3"/>
          </p:cNvPr>
          <p:cNvSpPr>
            <a:spLocks noChangeAspect="1" noChangeArrowheads="1"/>
          </p:cNvSpPr>
          <p:nvPr/>
        </p:nvSpPr>
        <p:spPr bwMode="auto">
          <a:xfrm rot="-5400000">
            <a:off x="3851275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7" name="HexD4">
            <a:hlinkClick r:id="" action="ppaction://macro?name=MacroD4"/>
          </p:cNvPr>
          <p:cNvSpPr>
            <a:spLocks noChangeAspect="1" noChangeArrowheads="1"/>
          </p:cNvSpPr>
          <p:nvPr/>
        </p:nvSpPr>
        <p:spPr bwMode="auto">
          <a:xfrm rot="-5400000">
            <a:off x="4779963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8" name="HexD5">
            <a:hlinkClick r:id="" action="ppaction://macro?name=MacroD5"/>
          </p:cNvPr>
          <p:cNvSpPr>
            <a:spLocks noChangeAspect="1" noChangeArrowheads="1"/>
          </p:cNvSpPr>
          <p:nvPr/>
        </p:nvSpPr>
        <p:spPr bwMode="auto">
          <a:xfrm rot="-5400000">
            <a:off x="5721350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99" name="HexD6">
            <a:hlinkClick r:id="" action="ppaction://macro?name=MacroD6"/>
          </p:cNvPr>
          <p:cNvSpPr>
            <a:spLocks noChangeAspect="1" noChangeArrowheads="1"/>
          </p:cNvSpPr>
          <p:nvPr/>
        </p:nvSpPr>
        <p:spPr bwMode="auto">
          <a:xfrm rot="-5400000">
            <a:off x="6650038" y="3286125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0" name="HexE1">
            <a:hlinkClick r:id="" action="ppaction://macro?name=MacroE1"/>
          </p:cNvPr>
          <p:cNvSpPr>
            <a:spLocks noChangeAspect="1" noChangeArrowheads="1"/>
          </p:cNvSpPr>
          <p:nvPr/>
        </p:nvSpPr>
        <p:spPr bwMode="auto">
          <a:xfrm rot="-5400000">
            <a:off x="2441575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1" name="HexE2">
            <a:hlinkClick r:id="" action="ppaction://macro?name=MacroE2"/>
          </p:cNvPr>
          <p:cNvSpPr>
            <a:spLocks noChangeAspect="1" noChangeArrowheads="1"/>
          </p:cNvSpPr>
          <p:nvPr/>
        </p:nvSpPr>
        <p:spPr bwMode="auto">
          <a:xfrm rot="-5400000">
            <a:off x="3384550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2" name="HexE3">
            <a:hlinkClick r:id="" action="ppaction://macro?name=MacroE3"/>
          </p:cNvPr>
          <p:cNvSpPr>
            <a:spLocks noChangeAspect="1" noChangeArrowheads="1"/>
          </p:cNvSpPr>
          <p:nvPr/>
        </p:nvSpPr>
        <p:spPr bwMode="auto">
          <a:xfrm rot="-5400000">
            <a:off x="431323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3" name="HexE4">
            <a:hlinkClick r:id="" action="ppaction://macro?name=MacroE4"/>
          </p:cNvPr>
          <p:cNvSpPr>
            <a:spLocks noChangeAspect="1" noChangeArrowheads="1"/>
          </p:cNvSpPr>
          <p:nvPr/>
        </p:nvSpPr>
        <p:spPr bwMode="auto">
          <a:xfrm rot="-5400000">
            <a:off x="524668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4" name="HexE5">
            <a:hlinkClick r:id="" action="ppaction://macro?name=MacroE5"/>
          </p:cNvPr>
          <p:cNvSpPr>
            <a:spLocks noChangeAspect="1" noChangeArrowheads="1"/>
          </p:cNvSpPr>
          <p:nvPr/>
        </p:nvSpPr>
        <p:spPr bwMode="auto">
          <a:xfrm rot="-5400000">
            <a:off x="6180138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5" name="HexE6">
            <a:hlinkClick r:id="" action="ppaction://macro?name=MacroE6"/>
          </p:cNvPr>
          <p:cNvSpPr>
            <a:spLocks noChangeAspect="1" noChangeArrowheads="1"/>
          </p:cNvSpPr>
          <p:nvPr/>
        </p:nvSpPr>
        <p:spPr bwMode="auto">
          <a:xfrm rot="-5400000">
            <a:off x="7121525" y="407828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6" name="HexF1">
            <a:hlinkClick r:id="" action="ppaction://macro?name=MacroF1"/>
          </p:cNvPr>
          <p:cNvSpPr>
            <a:spLocks noChangeAspect="1" noChangeArrowheads="1"/>
          </p:cNvSpPr>
          <p:nvPr/>
        </p:nvSpPr>
        <p:spPr bwMode="auto">
          <a:xfrm rot="-5400000">
            <a:off x="2917825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7" name="HexF2">
            <a:hlinkClick r:id="" action="ppaction://macro?name=MacroF2"/>
          </p:cNvPr>
          <p:cNvSpPr>
            <a:spLocks noChangeAspect="1" noChangeArrowheads="1"/>
          </p:cNvSpPr>
          <p:nvPr/>
        </p:nvSpPr>
        <p:spPr bwMode="auto">
          <a:xfrm rot="-5400000">
            <a:off x="3841750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8" name="HexF3">
            <a:hlinkClick r:id="" action="ppaction://macro?name=MacroF3"/>
          </p:cNvPr>
          <p:cNvSpPr>
            <a:spLocks noChangeAspect="1" noChangeArrowheads="1"/>
          </p:cNvSpPr>
          <p:nvPr/>
        </p:nvSpPr>
        <p:spPr bwMode="auto">
          <a:xfrm rot="-5400000">
            <a:off x="4787900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09" name="HexF4">
            <a:hlinkClick r:id="" action="ppaction://macro?name=MacroF4"/>
          </p:cNvPr>
          <p:cNvSpPr>
            <a:spLocks noChangeAspect="1" noChangeArrowheads="1"/>
          </p:cNvSpPr>
          <p:nvPr/>
        </p:nvSpPr>
        <p:spPr bwMode="auto">
          <a:xfrm rot="-5400000">
            <a:off x="571341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0" name="HexF5">
            <a:hlinkClick r:id="" action="ppaction://macro?name=MacroF5"/>
          </p:cNvPr>
          <p:cNvSpPr>
            <a:spLocks noChangeAspect="1" noChangeArrowheads="1"/>
          </p:cNvSpPr>
          <p:nvPr/>
        </p:nvSpPr>
        <p:spPr bwMode="auto">
          <a:xfrm rot="-5400000">
            <a:off x="664686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1" name="HexF6">
            <a:hlinkClick r:id="" action="ppaction://macro?name=MacroF6"/>
          </p:cNvPr>
          <p:cNvSpPr>
            <a:spLocks noChangeAspect="1" noChangeArrowheads="1"/>
          </p:cNvSpPr>
          <p:nvPr/>
        </p:nvSpPr>
        <p:spPr bwMode="auto">
          <a:xfrm rot="-5400000">
            <a:off x="7580313" y="4870450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2" name="AutoShape 95">
            <a:hlinkClick r:id="" action="ppaction://macro?name=SelectCol"/>
          </p:cNvPr>
          <p:cNvSpPr>
            <a:spLocks noChangeAspect="1" noChangeArrowheads="1"/>
          </p:cNvSpPr>
          <p:nvPr/>
        </p:nvSpPr>
        <p:spPr bwMode="auto">
          <a:xfrm>
            <a:off x="8358188" y="176213"/>
            <a:ext cx="576262" cy="576262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3" name="WhoseTurnNext">
            <a:hlinkClick r:id="" action="ppaction://macro?name=SelectCol"/>
          </p:cNvPr>
          <p:cNvSpPr>
            <a:spLocks noChangeAspect="1" noChangeArrowheads="1"/>
          </p:cNvSpPr>
          <p:nvPr/>
        </p:nvSpPr>
        <p:spPr bwMode="auto">
          <a:xfrm>
            <a:off x="8434388" y="254000"/>
            <a:ext cx="425450" cy="42545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4" name="HexA1">
            <a:hlinkClick r:id="" action="ppaction://macro?name=MacroA1"/>
          </p:cNvPr>
          <p:cNvSpPr>
            <a:spLocks noChangeAspect="1" noChangeArrowheads="1"/>
          </p:cNvSpPr>
          <p:nvPr/>
        </p:nvSpPr>
        <p:spPr bwMode="auto">
          <a:xfrm rot="-5400000">
            <a:off x="574675" y="909638"/>
            <a:ext cx="1079500" cy="933450"/>
          </a:xfrm>
          <a:prstGeom prst="hexagon">
            <a:avLst>
              <a:gd name="adj" fmla="val 28912"/>
              <a:gd name="vf" fmla="val 115470"/>
            </a:avLst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15" name="WordArt 104">
            <a:hlinkClick r:id="" action="ppaction://macro?name=MacroA1"/>
          </p:cNvPr>
          <p:cNvSpPr>
            <a:spLocks noChangeArrowheads="1" noChangeShapeType="1" noTextEdit="1"/>
          </p:cNvSpPr>
          <p:nvPr/>
        </p:nvSpPr>
        <p:spPr bwMode="auto">
          <a:xfrm>
            <a:off x="792163" y="11207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a1</a:t>
            </a:r>
          </a:p>
        </p:txBody>
      </p:sp>
      <p:sp>
        <p:nvSpPr>
          <p:cNvPr id="3116" name="WordArt 109">
            <a:hlinkClick r:id="" action="ppaction://macro?name=MacroA2"/>
          </p:cNvPr>
          <p:cNvSpPr>
            <a:spLocks noChangeArrowheads="1" noChangeShapeType="1" noTextEdit="1"/>
          </p:cNvSpPr>
          <p:nvPr/>
        </p:nvSpPr>
        <p:spPr bwMode="auto">
          <a:xfrm>
            <a:off x="17446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a2</a:t>
            </a:r>
          </a:p>
        </p:txBody>
      </p:sp>
      <p:sp>
        <p:nvSpPr>
          <p:cNvPr id="3117" name="WordArt 110">
            <a:hlinkClick r:id="" action="ppaction://macro?name=MacroA3"/>
          </p:cNvPr>
          <p:cNvSpPr>
            <a:spLocks noChangeArrowheads="1" noChangeShapeType="1" noTextEdit="1"/>
          </p:cNvSpPr>
          <p:nvPr/>
        </p:nvSpPr>
        <p:spPr bwMode="auto">
          <a:xfrm>
            <a:off x="26844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a3</a:t>
            </a:r>
          </a:p>
        </p:txBody>
      </p:sp>
      <p:sp>
        <p:nvSpPr>
          <p:cNvPr id="3118" name="WordArt 111">
            <a:hlinkClick r:id="" action="ppaction://macro?name=MacroA4"/>
          </p:cNvPr>
          <p:cNvSpPr>
            <a:spLocks noChangeArrowheads="1" noChangeShapeType="1" noTextEdit="1"/>
          </p:cNvSpPr>
          <p:nvPr/>
        </p:nvSpPr>
        <p:spPr bwMode="auto">
          <a:xfrm>
            <a:off x="36242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a4</a:t>
            </a:r>
          </a:p>
        </p:txBody>
      </p:sp>
      <p:sp>
        <p:nvSpPr>
          <p:cNvPr id="3119" name="WordArt 112">
            <a:hlinkClick r:id="" action="ppaction://macro?name=MacroA5"/>
          </p:cNvPr>
          <p:cNvSpPr>
            <a:spLocks noChangeArrowheads="1" noChangeShapeType="1" noTextEdit="1"/>
          </p:cNvSpPr>
          <p:nvPr/>
        </p:nvSpPr>
        <p:spPr bwMode="auto">
          <a:xfrm>
            <a:off x="454501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a5</a:t>
            </a:r>
          </a:p>
        </p:txBody>
      </p:sp>
      <p:sp>
        <p:nvSpPr>
          <p:cNvPr id="3120" name="WordArt 113">
            <a:hlinkClick r:id="" action="ppaction://macro?name=MacroA6"/>
          </p:cNvPr>
          <p:cNvSpPr>
            <a:spLocks noChangeArrowheads="1" noChangeShapeType="1" noTextEdit="1"/>
          </p:cNvSpPr>
          <p:nvPr/>
        </p:nvSpPr>
        <p:spPr bwMode="auto">
          <a:xfrm>
            <a:off x="5491163" y="11191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a6</a:t>
            </a:r>
          </a:p>
        </p:txBody>
      </p:sp>
      <p:sp>
        <p:nvSpPr>
          <p:cNvPr id="3121" name="WordArt 114">
            <a:hlinkClick r:id="" action="ppaction://macro?name=MacroB1"/>
          </p:cNvPr>
          <p:cNvSpPr>
            <a:spLocks noChangeArrowheads="1" noChangeShapeType="1" noTextEdit="1"/>
          </p:cNvSpPr>
          <p:nvPr/>
        </p:nvSpPr>
        <p:spPr bwMode="auto">
          <a:xfrm>
            <a:off x="12874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b1</a:t>
            </a:r>
          </a:p>
        </p:txBody>
      </p:sp>
      <p:sp>
        <p:nvSpPr>
          <p:cNvPr id="3122" name="WordArt 115">
            <a:hlinkClick r:id="" action="ppaction://macro?name=MacroB2"/>
          </p:cNvPr>
          <p:cNvSpPr>
            <a:spLocks noChangeArrowheads="1" noChangeShapeType="1" noTextEdit="1"/>
          </p:cNvSpPr>
          <p:nvPr/>
        </p:nvSpPr>
        <p:spPr bwMode="auto">
          <a:xfrm>
            <a:off x="22272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b2</a:t>
            </a:r>
          </a:p>
        </p:txBody>
      </p:sp>
      <p:sp>
        <p:nvSpPr>
          <p:cNvPr id="3123" name="WordArt 116">
            <a:hlinkClick r:id="" action="ppaction://macro?name=MacroB3"/>
          </p:cNvPr>
          <p:cNvSpPr>
            <a:spLocks noChangeArrowheads="1" noChangeShapeType="1" noTextEdit="1"/>
          </p:cNvSpPr>
          <p:nvPr/>
        </p:nvSpPr>
        <p:spPr bwMode="auto">
          <a:xfrm>
            <a:off x="31670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b3</a:t>
            </a:r>
          </a:p>
        </p:txBody>
      </p:sp>
      <p:sp>
        <p:nvSpPr>
          <p:cNvPr id="3124" name="WordArt 117">
            <a:hlinkClick r:id="" action="ppaction://macro?name=MacroB4"/>
          </p:cNvPr>
          <p:cNvSpPr>
            <a:spLocks noChangeArrowheads="1" noChangeShapeType="1" noTextEdit="1"/>
          </p:cNvSpPr>
          <p:nvPr/>
        </p:nvSpPr>
        <p:spPr bwMode="auto">
          <a:xfrm>
            <a:off x="40941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b4</a:t>
            </a:r>
          </a:p>
        </p:txBody>
      </p:sp>
      <p:sp>
        <p:nvSpPr>
          <p:cNvPr id="3125" name="WordArt 118">
            <a:hlinkClick r:id="" action="ppaction://macro?name=MacroB5"/>
          </p:cNvPr>
          <p:cNvSpPr>
            <a:spLocks noChangeArrowheads="1" noChangeShapeType="1" noTextEdit="1"/>
          </p:cNvSpPr>
          <p:nvPr/>
        </p:nvSpPr>
        <p:spPr bwMode="auto">
          <a:xfrm>
            <a:off x="5033963" y="1908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b5</a:t>
            </a:r>
          </a:p>
        </p:txBody>
      </p:sp>
      <p:sp>
        <p:nvSpPr>
          <p:cNvPr id="3126" name="WordArt 119">
            <a:hlinkClick r:id="" action="ppaction://macro?name=MacroB6"/>
          </p:cNvPr>
          <p:cNvSpPr>
            <a:spLocks noChangeArrowheads="1" noChangeShapeType="1" noTextEdit="1"/>
          </p:cNvSpPr>
          <p:nvPr/>
        </p:nvSpPr>
        <p:spPr bwMode="auto">
          <a:xfrm>
            <a:off x="5961063" y="1906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b6</a:t>
            </a:r>
          </a:p>
        </p:txBody>
      </p:sp>
      <p:sp>
        <p:nvSpPr>
          <p:cNvPr id="3127" name="WordArt 120">
            <a:hlinkClick r:id="" action="ppaction://macro?name=MacroC1"/>
          </p:cNvPr>
          <p:cNvSpPr>
            <a:spLocks noChangeArrowheads="1" noChangeShapeType="1" noTextEdit="1"/>
          </p:cNvSpPr>
          <p:nvPr/>
        </p:nvSpPr>
        <p:spPr bwMode="auto">
          <a:xfrm>
            <a:off x="1731963" y="26955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c1</a:t>
            </a:r>
          </a:p>
        </p:txBody>
      </p:sp>
      <p:sp>
        <p:nvSpPr>
          <p:cNvPr id="3128" name="WordArt 121">
            <a:hlinkClick r:id="" action="ppaction://macro?name=MacroC2"/>
          </p:cNvPr>
          <p:cNvSpPr>
            <a:spLocks noChangeArrowheads="1" noChangeShapeType="1" noTextEdit="1"/>
          </p:cNvSpPr>
          <p:nvPr/>
        </p:nvSpPr>
        <p:spPr bwMode="auto">
          <a:xfrm>
            <a:off x="2684463" y="26955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c2</a:t>
            </a:r>
          </a:p>
        </p:txBody>
      </p:sp>
      <p:sp>
        <p:nvSpPr>
          <p:cNvPr id="3129" name="WordArt 122">
            <a:hlinkClick r:id="" action="ppaction://macro?name=MacroC3"/>
          </p:cNvPr>
          <p:cNvSpPr>
            <a:spLocks noChangeArrowheads="1" noChangeShapeType="1" noTextEdit="1"/>
          </p:cNvSpPr>
          <p:nvPr/>
        </p:nvSpPr>
        <p:spPr bwMode="auto">
          <a:xfrm>
            <a:off x="360521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c3</a:t>
            </a:r>
          </a:p>
        </p:txBody>
      </p:sp>
      <p:sp>
        <p:nvSpPr>
          <p:cNvPr id="3130" name="WordArt 123">
            <a:hlinkClick r:id="" action="ppaction://macro?name=MacroC4"/>
          </p:cNvPr>
          <p:cNvSpPr>
            <a:spLocks noChangeArrowheads="1" noChangeShapeType="1" noTextEdit="1"/>
          </p:cNvSpPr>
          <p:nvPr/>
        </p:nvSpPr>
        <p:spPr bwMode="auto">
          <a:xfrm>
            <a:off x="455136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c4</a:t>
            </a:r>
          </a:p>
        </p:txBody>
      </p:sp>
      <p:sp>
        <p:nvSpPr>
          <p:cNvPr id="3131" name="WordArt 124">
            <a:hlinkClick r:id="" action="ppaction://macro?name=MacroC5"/>
          </p:cNvPr>
          <p:cNvSpPr>
            <a:spLocks noChangeArrowheads="1" noChangeShapeType="1" noTextEdit="1"/>
          </p:cNvSpPr>
          <p:nvPr/>
        </p:nvSpPr>
        <p:spPr bwMode="auto">
          <a:xfrm>
            <a:off x="547846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c5</a:t>
            </a:r>
          </a:p>
        </p:txBody>
      </p:sp>
      <p:sp>
        <p:nvSpPr>
          <p:cNvPr id="3132" name="WordArt 125">
            <a:hlinkClick r:id="" action="ppaction://macro?name=MacroC6"/>
          </p:cNvPr>
          <p:cNvSpPr>
            <a:spLocks noChangeArrowheads="1" noChangeShapeType="1" noTextEdit="1"/>
          </p:cNvSpPr>
          <p:nvPr/>
        </p:nvSpPr>
        <p:spPr bwMode="auto">
          <a:xfrm>
            <a:off x="6411913" y="26939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c6</a:t>
            </a:r>
          </a:p>
        </p:txBody>
      </p:sp>
      <p:sp>
        <p:nvSpPr>
          <p:cNvPr id="3133" name="WordArt 126">
            <a:hlinkClick r:id="" action="ppaction://macro?name=MacroD1"/>
          </p:cNvPr>
          <p:cNvSpPr>
            <a:spLocks noChangeArrowheads="1" noChangeShapeType="1" noTextEdit="1"/>
          </p:cNvSpPr>
          <p:nvPr/>
        </p:nvSpPr>
        <p:spPr bwMode="auto">
          <a:xfrm>
            <a:off x="2208213" y="34956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d1</a:t>
            </a:r>
          </a:p>
        </p:txBody>
      </p:sp>
      <p:sp>
        <p:nvSpPr>
          <p:cNvPr id="3134" name="WordArt 127">
            <a:hlinkClick r:id="" action="ppaction://macro?name=MacroD2"/>
          </p:cNvPr>
          <p:cNvSpPr>
            <a:spLocks noChangeArrowheads="1" noChangeShapeType="1" noTextEdit="1"/>
          </p:cNvSpPr>
          <p:nvPr/>
        </p:nvSpPr>
        <p:spPr bwMode="auto">
          <a:xfrm>
            <a:off x="313531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d2</a:t>
            </a:r>
          </a:p>
        </p:txBody>
      </p:sp>
      <p:sp>
        <p:nvSpPr>
          <p:cNvPr id="3135" name="WordArt 128">
            <a:hlinkClick r:id="" action="ppaction://macro?name=MacroD3"/>
          </p:cNvPr>
          <p:cNvSpPr>
            <a:spLocks noChangeArrowheads="1" noChangeShapeType="1" noTextEdit="1"/>
          </p:cNvSpPr>
          <p:nvPr/>
        </p:nvSpPr>
        <p:spPr bwMode="auto">
          <a:xfrm>
            <a:off x="4081463" y="34956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d3</a:t>
            </a:r>
          </a:p>
        </p:txBody>
      </p:sp>
      <p:sp>
        <p:nvSpPr>
          <p:cNvPr id="3136" name="WordArt 129">
            <a:hlinkClick r:id="" action="ppaction://macro?name=MacroD4"/>
          </p:cNvPr>
          <p:cNvSpPr>
            <a:spLocks noChangeArrowheads="1" noChangeShapeType="1" noTextEdit="1"/>
          </p:cNvSpPr>
          <p:nvPr/>
        </p:nvSpPr>
        <p:spPr bwMode="auto">
          <a:xfrm>
            <a:off x="500856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d4</a:t>
            </a:r>
          </a:p>
        </p:txBody>
      </p:sp>
      <p:sp>
        <p:nvSpPr>
          <p:cNvPr id="3137" name="WordArt 130">
            <a:hlinkClick r:id="" action="ppaction://macro?name=MacroD5"/>
          </p:cNvPr>
          <p:cNvSpPr>
            <a:spLocks noChangeArrowheads="1" noChangeShapeType="1" noTextEdit="1"/>
          </p:cNvSpPr>
          <p:nvPr/>
        </p:nvSpPr>
        <p:spPr bwMode="auto">
          <a:xfrm>
            <a:off x="595471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d5</a:t>
            </a:r>
          </a:p>
        </p:txBody>
      </p:sp>
      <p:sp>
        <p:nvSpPr>
          <p:cNvPr id="3138" name="WordArt 131">
            <a:hlinkClick r:id="" action="ppaction://macro?name=MacroD6"/>
          </p:cNvPr>
          <p:cNvSpPr>
            <a:spLocks noChangeArrowheads="1" noChangeShapeType="1" noTextEdit="1"/>
          </p:cNvSpPr>
          <p:nvPr/>
        </p:nvSpPr>
        <p:spPr bwMode="auto">
          <a:xfrm>
            <a:off x="6875463" y="34940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d6</a:t>
            </a:r>
          </a:p>
        </p:txBody>
      </p:sp>
      <p:sp>
        <p:nvSpPr>
          <p:cNvPr id="3139" name="WordArt 132">
            <a:hlinkClick r:id="" action="ppaction://macro?name=MacroE1"/>
          </p:cNvPr>
          <p:cNvSpPr>
            <a:spLocks noChangeArrowheads="1" noChangeShapeType="1" noTextEdit="1"/>
          </p:cNvSpPr>
          <p:nvPr/>
        </p:nvSpPr>
        <p:spPr bwMode="auto">
          <a:xfrm>
            <a:off x="2665413" y="42830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e1</a:t>
            </a:r>
          </a:p>
        </p:txBody>
      </p:sp>
      <p:sp>
        <p:nvSpPr>
          <p:cNvPr id="3140" name="WordArt 133">
            <a:hlinkClick r:id="" action="ppaction://macro?name=MacroE2"/>
          </p:cNvPr>
          <p:cNvSpPr>
            <a:spLocks noChangeArrowheads="1" noChangeShapeType="1" noTextEdit="1"/>
          </p:cNvSpPr>
          <p:nvPr/>
        </p:nvSpPr>
        <p:spPr bwMode="auto">
          <a:xfrm>
            <a:off x="3605213" y="42830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e2</a:t>
            </a:r>
          </a:p>
        </p:txBody>
      </p:sp>
      <p:sp>
        <p:nvSpPr>
          <p:cNvPr id="3141" name="WordArt 134">
            <a:hlinkClick r:id="" action="ppaction://macro?name=MacroE3"/>
          </p:cNvPr>
          <p:cNvSpPr>
            <a:spLocks noChangeArrowheads="1" noChangeShapeType="1" noTextEdit="1"/>
          </p:cNvSpPr>
          <p:nvPr/>
        </p:nvSpPr>
        <p:spPr bwMode="auto">
          <a:xfrm>
            <a:off x="45450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e3</a:t>
            </a:r>
          </a:p>
        </p:txBody>
      </p:sp>
      <p:sp>
        <p:nvSpPr>
          <p:cNvPr id="3142" name="WordArt 135">
            <a:hlinkClick r:id="" action="ppaction://macro?name=MacroE4"/>
          </p:cNvPr>
          <p:cNvSpPr>
            <a:spLocks noChangeArrowheads="1" noChangeShapeType="1" noTextEdit="1"/>
          </p:cNvSpPr>
          <p:nvPr/>
        </p:nvSpPr>
        <p:spPr bwMode="auto">
          <a:xfrm>
            <a:off x="54721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e4</a:t>
            </a:r>
          </a:p>
        </p:txBody>
      </p:sp>
      <p:sp>
        <p:nvSpPr>
          <p:cNvPr id="3143" name="WordArt 136">
            <a:hlinkClick r:id="" action="ppaction://macro?name=MacroE5"/>
          </p:cNvPr>
          <p:cNvSpPr>
            <a:spLocks noChangeArrowheads="1" noChangeShapeType="1" noTextEdit="1"/>
          </p:cNvSpPr>
          <p:nvPr/>
        </p:nvSpPr>
        <p:spPr bwMode="auto">
          <a:xfrm>
            <a:off x="64119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e5</a:t>
            </a:r>
          </a:p>
        </p:txBody>
      </p:sp>
      <p:sp>
        <p:nvSpPr>
          <p:cNvPr id="3144" name="WordArt 137">
            <a:hlinkClick r:id="" action="ppaction://macro?name=MacroE6"/>
          </p:cNvPr>
          <p:cNvSpPr>
            <a:spLocks noChangeArrowheads="1" noChangeShapeType="1" noTextEdit="1"/>
          </p:cNvSpPr>
          <p:nvPr/>
        </p:nvSpPr>
        <p:spPr bwMode="auto">
          <a:xfrm>
            <a:off x="7339013" y="42814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e6</a:t>
            </a:r>
          </a:p>
        </p:txBody>
      </p:sp>
      <p:sp>
        <p:nvSpPr>
          <p:cNvPr id="3145" name="WordArt 138">
            <a:hlinkClick r:id="" action="ppaction://macro?name=MacroF1"/>
          </p:cNvPr>
          <p:cNvSpPr>
            <a:spLocks noChangeArrowheads="1" noChangeShapeType="1" noTextEdit="1"/>
          </p:cNvSpPr>
          <p:nvPr/>
        </p:nvSpPr>
        <p:spPr bwMode="auto">
          <a:xfrm>
            <a:off x="3128963" y="5083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f1</a:t>
            </a:r>
          </a:p>
        </p:txBody>
      </p:sp>
      <p:sp>
        <p:nvSpPr>
          <p:cNvPr id="3146" name="WordArt 141">
            <a:hlinkClick r:id="" action="ppaction://macro?name=MacroF2"/>
          </p:cNvPr>
          <p:cNvSpPr>
            <a:spLocks noChangeArrowheads="1" noChangeShapeType="1" noTextEdit="1"/>
          </p:cNvSpPr>
          <p:nvPr/>
        </p:nvSpPr>
        <p:spPr bwMode="auto">
          <a:xfrm>
            <a:off x="406876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f2</a:t>
            </a:r>
          </a:p>
        </p:txBody>
      </p:sp>
      <p:sp>
        <p:nvSpPr>
          <p:cNvPr id="3147" name="WordArt 142">
            <a:hlinkClick r:id="" action="ppaction://macro?name=MacroF3"/>
          </p:cNvPr>
          <p:cNvSpPr>
            <a:spLocks noChangeArrowheads="1" noChangeShapeType="1" noTextEdit="1"/>
          </p:cNvSpPr>
          <p:nvPr/>
        </p:nvSpPr>
        <p:spPr bwMode="auto">
          <a:xfrm>
            <a:off x="50149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f3</a:t>
            </a:r>
          </a:p>
        </p:txBody>
      </p:sp>
      <p:sp>
        <p:nvSpPr>
          <p:cNvPr id="3148" name="WordArt 143">
            <a:hlinkClick r:id="" action="ppaction://macro?name=MacroF4"/>
          </p:cNvPr>
          <p:cNvSpPr>
            <a:spLocks noChangeArrowheads="1" noChangeShapeType="1" noTextEdit="1"/>
          </p:cNvSpPr>
          <p:nvPr/>
        </p:nvSpPr>
        <p:spPr bwMode="auto">
          <a:xfrm>
            <a:off x="59420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f4</a:t>
            </a:r>
          </a:p>
        </p:txBody>
      </p:sp>
      <p:sp>
        <p:nvSpPr>
          <p:cNvPr id="3149" name="WordArt 144">
            <a:hlinkClick r:id="" action="ppaction://macro?name=MacroF5"/>
          </p:cNvPr>
          <p:cNvSpPr>
            <a:spLocks noChangeArrowheads="1" noChangeShapeType="1" noTextEdit="1"/>
          </p:cNvSpPr>
          <p:nvPr/>
        </p:nvSpPr>
        <p:spPr bwMode="auto">
          <a:xfrm>
            <a:off x="6869113" y="5083175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f5</a:t>
            </a:r>
          </a:p>
        </p:txBody>
      </p:sp>
      <p:sp>
        <p:nvSpPr>
          <p:cNvPr id="3150" name="WordArt 145">
            <a:hlinkClick r:id="" action="ppaction://macro?name=MacroF6"/>
          </p:cNvPr>
          <p:cNvSpPr>
            <a:spLocks noChangeArrowheads="1" noChangeShapeType="1" noTextEdit="1"/>
          </p:cNvSpPr>
          <p:nvPr/>
        </p:nvSpPr>
        <p:spPr bwMode="auto">
          <a:xfrm>
            <a:off x="7796213" y="50815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f6</a:t>
            </a:r>
          </a:p>
        </p:txBody>
      </p:sp>
      <p:sp>
        <p:nvSpPr>
          <p:cNvPr id="3151" name="LQBacking" hidden="1">
            <a:hlinkClick r:id="" action="ppaction://macro?name=DoNothing"/>
          </p:cNvPr>
          <p:cNvSpPr>
            <a:spLocks noChangeArrowheads="1"/>
          </p:cNvSpPr>
          <p:nvPr/>
        </p:nvSpPr>
        <p:spPr bwMode="auto">
          <a:xfrm>
            <a:off x="279400" y="5905500"/>
            <a:ext cx="901700" cy="749300"/>
          </a:xfrm>
          <a:prstGeom prst="rect">
            <a:avLst/>
          </a:prstGeom>
          <a:solidFill>
            <a:srgbClr val="FFFF99"/>
          </a:solidFill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152" name="LatestQuestion">
            <a:hlinkClick r:id="" action="ppaction://macro?name=MacroA2"/>
          </p:cNvPr>
          <p:cNvSpPr>
            <a:spLocks noChangeArrowheads="1" noChangeShapeType="1" noTextEdit="1"/>
          </p:cNvSpPr>
          <p:nvPr/>
        </p:nvSpPr>
        <p:spPr bwMode="auto">
          <a:xfrm>
            <a:off x="423863" y="6021388"/>
            <a:ext cx="577850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FFCCFF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</a:p>
        </p:txBody>
      </p:sp>
      <p:sp>
        <p:nvSpPr>
          <p:cNvPr id="3153" name="QuestionBox" hidden="1">
            <a:hlinkClick r:id="" action="ppaction://macro?name=CloseQuestionBox"/>
          </p:cNvPr>
          <p:cNvSpPr txBox="1">
            <a:spLocks noChangeArrowheads="1"/>
          </p:cNvSpPr>
          <p:nvPr/>
        </p:nvSpPr>
        <p:spPr bwMode="auto">
          <a:xfrm>
            <a:off x="304800" y="254000"/>
            <a:ext cx="8610600" cy="6292850"/>
          </a:xfrm>
          <a:prstGeom prst="rect">
            <a:avLst/>
          </a:prstGeom>
          <a:solidFill>
            <a:srgbClr val="FFFF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342000" tIns="370800" rIns="342000" bIns="37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3600"/>
          </a:p>
        </p:txBody>
      </p:sp>
      <p:grpSp>
        <p:nvGrpSpPr>
          <p:cNvPr id="3154" name="ResetButton" hidden="1"/>
          <p:cNvGrpSpPr>
            <a:grpSpLocks/>
          </p:cNvGrpSpPr>
          <p:nvPr/>
        </p:nvGrpSpPr>
        <p:grpSpPr bwMode="auto">
          <a:xfrm>
            <a:off x="8242300" y="5956300"/>
            <a:ext cx="719138" cy="719138"/>
            <a:chOff x="5192" y="3752"/>
            <a:chExt cx="453" cy="453"/>
          </a:xfrm>
        </p:grpSpPr>
        <p:sp>
          <p:nvSpPr>
            <p:cNvPr id="3157" name="AutoShape 156" hidden="1"/>
            <p:cNvSpPr>
              <a:spLocks noChangeArrowheads="1"/>
            </p:cNvSpPr>
            <p:nvPr/>
          </p:nvSpPr>
          <p:spPr bwMode="auto">
            <a:xfrm>
              <a:off x="5192" y="3752"/>
              <a:ext cx="453" cy="453"/>
            </a:xfrm>
            <a:prstGeom prst="bevel">
              <a:avLst>
                <a:gd name="adj" fmla="val 12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8" name="Rectangle 157" hidden="1"/>
            <p:cNvSpPr>
              <a:spLocks noChangeArrowheads="1"/>
            </p:cNvSpPr>
            <p:nvPr/>
          </p:nvSpPr>
          <p:spPr bwMode="auto">
            <a:xfrm>
              <a:off x="5252" y="3810"/>
              <a:ext cx="332" cy="338"/>
            </a:xfrm>
            <a:prstGeom prst="rect">
              <a:avLst/>
            </a:prstGeom>
            <a:solidFill>
              <a:srgbClr val="47A4AB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3155" name="ResetButtonText" hidden="1">
            <a:hlinkClick r:id="" action="ppaction://macro?name=Reset"/>
          </p:cNvPr>
          <p:cNvSpPr txBox="1">
            <a:spLocks noChangeArrowheads="1"/>
          </p:cNvSpPr>
          <p:nvPr/>
        </p:nvSpPr>
        <p:spPr bwMode="auto">
          <a:xfrm>
            <a:off x="8248650" y="5959475"/>
            <a:ext cx="7048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211" name="WinBanner" hidden="1"/>
          <p:cNvSpPr>
            <a:spLocks noChangeArrowheads="1" noChangeShapeType="1" noTextEdit="1"/>
          </p:cNvSpPr>
          <p:nvPr/>
        </p:nvSpPr>
        <p:spPr bwMode="auto">
          <a:xfrm>
            <a:off x="3332163" y="3359150"/>
            <a:ext cx="2212975" cy="4810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 Banner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2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QuestionBody"/>
          <p:cNvSpPr txBox="1">
            <a:spLocks noChangeArrowheads="1"/>
          </p:cNvSpPr>
          <p:nvPr/>
        </p:nvSpPr>
        <p:spPr bwMode="auto">
          <a:xfrm>
            <a:off x="0" y="876300"/>
            <a:ext cx="9144000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8000" tIns="190800" rIns="198000" bIns="19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>
                <a:solidFill>
                  <a:srgbClr val="FFFFCC"/>
                </a:solidFill>
              </a:rPr>
              <a:t>The question goes here</a:t>
            </a:r>
          </a:p>
        </p:txBody>
      </p:sp>
      <p:sp>
        <p:nvSpPr>
          <p:cNvPr id="4099" name="QuestionTitle"/>
          <p:cNvSpPr txBox="1">
            <a:spLocks noChangeArrowheads="1"/>
          </p:cNvSpPr>
          <p:nvPr/>
        </p:nvSpPr>
        <p:spPr bwMode="auto">
          <a:xfrm>
            <a:off x="0" y="0"/>
            <a:ext cx="9144000" cy="874713"/>
          </a:xfrm>
          <a:prstGeom prst="rect">
            <a:avLst/>
          </a:prstGeom>
          <a:noFill/>
          <a:ln w="508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5400">
                <a:solidFill>
                  <a:srgbClr val="FFFFCC"/>
                </a:solidFill>
              </a:rPr>
              <a:t>Question Slide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nswerBody">
            <a:hlinkClick r:id="" action="ppaction://macro?name=ClickRightButton"/>
            <a:hlinkHover r:id="" action="ppaction://macro?name=MouseOverAnswerBody"/>
          </p:cNvPr>
          <p:cNvSpPr txBox="1">
            <a:spLocks noChangeArrowheads="1"/>
          </p:cNvSpPr>
          <p:nvPr/>
        </p:nvSpPr>
        <p:spPr bwMode="auto">
          <a:xfrm>
            <a:off x="0" y="901700"/>
            <a:ext cx="9131300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8000" tIns="190800" rIns="198000" bIns="190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>
                <a:solidFill>
                  <a:srgbClr val="FFFFCC"/>
                </a:solidFill>
              </a:rPr>
              <a:t>The answer goes here</a:t>
            </a:r>
          </a:p>
        </p:txBody>
      </p:sp>
      <p:sp>
        <p:nvSpPr>
          <p:cNvPr id="5123" name="AnswerTitle">
            <a:hlinkClick r:id="" action="ppaction://macro?name=ClickRightButton"/>
          </p:cNvPr>
          <p:cNvSpPr txBox="1">
            <a:spLocks noChangeArrowheads="1"/>
          </p:cNvSpPr>
          <p:nvPr/>
        </p:nvSpPr>
        <p:spPr bwMode="auto">
          <a:xfrm>
            <a:off x="0" y="38100"/>
            <a:ext cx="9144000" cy="874713"/>
          </a:xfrm>
          <a:prstGeom prst="rect">
            <a:avLst/>
          </a:prstGeom>
          <a:noFill/>
          <a:ln w="508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5400">
                <a:solidFill>
                  <a:srgbClr val="FFFFCC"/>
                </a:solidFill>
              </a:rPr>
              <a:t>Answer Slide</a:t>
            </a:r>
          </a:p>
        </p:txBody>
      </p:sp>
      <p:sp>
        <p:nvSpPr>
          <p:cNvPr id="5124" name="AutoShape 5"/>
          <p:cNvSpPr>
            <a:spLocks noChangeArrowheads="1"/>
          </p:cNvSpPr>
          <p:nvPr/>
        </p:nvSpPr>
        <p:spPr bwMode="auto">
          <a:xfrm>
            <a:off x="1930400" y="5715000"/>
            <a:ext cx="2184400" cy="787400"/>
          </a:xfrm>
          <a:prstGeom prst="beve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5" name="Rectangle 7">
            <a:hlinkHover r:id="" action="ppaction://macro?name=MouseOverRightButton"/>
          </p:cNvPr>
          <p:cNvSpPr>
            <a:spLocks noChangeArrowheads="1"/>
          </p:cNvSpPr>
          <p:nvPr/>
        </p:nvSpPr>
        <p:spPr bwMode="auto">
          <a:xfrm>
            <a:off x="2032000" y="5813425"/>
            <a:ext cx="1978025" cy="590550"/>
          </a:xfrm>
          <a:prstGeom prst="rect">
            <a:avLst/>
          </a:prstGeom>
          <a:solidFill>
            <a:srgbClr val="9257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6" name="RightButton">
            <a:hlinkClick r:id="" action="ppaction://macro?name=ClickRightButton"/>
            <a:hlinkHover r:id="" action="ppaction://macro?name=MouseOverRightButton"/>
          </p:cNvPr>
          <p:cNvSpPr txBox="1">
            <a:spLocks noChangeArrowheads="1"/>
          </p:cNvSpPr>
          <p:nvPr/>
        </p:nvSpPr>
        <p:spPr bwMode="auto">
          <a:xfrm>
            <a:off x="1938338" y="5724525"/>
            <a:ext cx="2171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46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>
                <a:solidFill>
                  <a:srgbClr val="FFFFFF"/>
                </a:solidFill>
              </a:rPr>
              <a:t>right</a:t>
            </a:r>
          </a:p>
        </p:txBody>
      </p:sp>
      <p:sp>
        <p:nvSpPr>
          <p:cNvPr id="5127" name="AutoShape 9"/>
          <p:cNvSpPr>
            <a:spLocks noChangeArrowheads="1"/>
          </p:cNvSpPr>
          <p:nvPr/>
        </p:nvSpPr>
        <p:spPr bwMode="auto">
          <a:xfrm>
            <a:off x="4953000" y="5721350"/>
            <a:ext cx="2184400" cy="787400"/>
          </a:xfrm>
          <a:prstGeom prst="bevel">
            <a:avLst>
              <a:gd name="adj" fmla="val 125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8" name="Rectangle 10"/>
          <p:cNvSpPr>
            <a:spLocks noChangeArrowheads="1"/>
          </p:cNvSpPr>
          <p:nvPr/>
        </p:nvSpPr>
        <p:spPr bwMode="auto">
          <a:xfrm>
            <a:off x="5054600" y="5819775"/>
            <a:ext cx="1978025" cy="590550"/>
          </a:xfrm>
          <a:prstGeom prst="rect">
            <a:avLst/>
          </a:prstGeom>
          <a:solidFill>
            <a:srgbClr val="9257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9" name="WrongButton">
            <a:hlinkClick r:id="" action="ppaction://macro?name=ClickWrongButton"/>
            <a:hlinkHover r:id="" action="ppaction://macro?name=MouseOverWrongButton"/>
          </p:cNvPr>
          <p:cNvSpPr txBox="1">
            <a:spLocks noChangeArrowheads="1"/>
          </p:cNvSpPr>
          <p:nvPr/>
        </p:nvSpPr>
        <p:spPr bwMode="auto">
          <a:xfrm>
            <a:off x="4949825" y="5721350"/>
            <a:ext cx="21621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0800" bIns="828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>
                <a:solidFill>
                  <a:srgbClr val="FFFFFF"/>
                </a:solidFill>
              </a:rPr>
              <a:t>wrong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25500"/>
          </a:xfrm>
        </p:spPr>
        <p:txBody>
          <a:bodyPr/>
          <a:lstStyle/>
          <a:p>
            <a:pPr eaLnBrk="1" hangingPunct="1"/>
            <a:r>
              <a:rPr lang="en-GB" altLang="en-US" smtClean="0"/>
              <a:t>List of Questions and Answers</a:t>
            </a:r>
          </a:p>
        </p:txBody>
      </p:sp>
      <p:graphicFrame>
        <p:nvGraphicFramePr>
          <p:cNvPr id="6761" name="QuestionTable"/>
          <p:cNvGraphicFramePr>
            <a:graphicFrameLocks noGrp="1"/>
          </p:cNvGraphicFramePr>
          <p:nvPr/>
        </p:nvGraphicFramePr>
        <p:xfrm>
          <a:off x="317500" y="1196975"/>
          <a:ext cx="8610600" cy="22837775"/>
        </p:xfrm>
        <a:graphic>
          <a:graphicData uri="http://schemas.openxmlformats.org/drawingml/2006/table">
            <a:tbl>
              <a:tblPr/>
              <a:tblGrid>
                <a:gridCol w="4305300"/>
                <a:gridCol w="4305300"/>
              </a:tblGrid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 did God plan to destroy the earth?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men were too clever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men were too strong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men were too evil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men were too weak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destroyed the earth because men had become too evil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did God plan to destroy the earth?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by fire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by flood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by storm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by earthquake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said he would destroy the earth with a flood.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 did God save Noah?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saved Noah because He found him righteous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God tell Noah to build, to be safe from disaster?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an underground shelter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an airship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 large boat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 space station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told Noah to build a large boat (an ark)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Noah told to make the Ark from?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iron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wood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animal skins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basket-work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told Noah to build the Ark from wood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Noah use to paint the Ark, inside and outside?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pitch or tar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animal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blood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clay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pine resin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Ark was painted with pitch or tar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many sons did Noah have at the time of the Flood?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Noah had three sons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many people were saved in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Eight people were saved in the Ark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many wives were saved in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Four wives were saved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else did God tell Noah to take into the Ark, as well as people and living creatures?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 was to take food for everyone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relationship did Canaan have to Noah?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grandfather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son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father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grandson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Canaan was Noah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grandson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relationship did Methuselah have to Noah?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grandfather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son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father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grandson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Methuselah was Noah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grandfather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said 8 things would not cease while the earth lasts. Which were NOT mentioned?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seedtime and harvest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summer and winter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land and sea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day and night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did not include land and sea in the list.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said 8 things would not cease while the earth lasts. Which WERE mentioned?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cold and heat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ice and snow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spring and autumn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sun and moon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included cold and heat in the list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old was Noah when the flood came?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900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100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400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600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Noah was 600 years old when the flood came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did Noah get the wild creatures to come into the Ark?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he caught them in nets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he enticed them with food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he drugged them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they came of their own choice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wild creatures came to Noah of their own choice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many sheep did Noah take into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Noah took seven sheep onto the Ark.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 how many days did it rain when the flood came?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rained for forty days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Apart from rain, where else did the flood water come from?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springs of the great deep were opened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many decks did the Ark have?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1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3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5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7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Ark had 3 decks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long was the Ark?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450 feet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25 feet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9500 feet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850 feet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Ark was 450 feet long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high was the Ark?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250 feet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45 feet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9 feet</a:t>
                      </a:r>
                      <a:b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85 feet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Ark was 45 feet high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shut the door of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the first living creature to be sent out of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raven was first sent out of the Ark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the second living creature to be sent out of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dove was the second creature sent out of the Ark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the dove bring back the first time Noah sent it from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the first time the dove returned with nothing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the dove bring back the second time Noah sent it from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the second time the dove returned with a fresh olive leaf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 did the Ark come to rest after the flood?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Ark rested on the mountains of Ararat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God promise Noah?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promised never again to destroy the earth with a flood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sign did God give to confirm his promise to Noah?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put a rainbow in the sky as a sign of His promise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were the names of Noah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sons?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Noah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sons were named Shem, Ham and Japheth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old was Noah when he died?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Noah lived to be 950 years old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Which of Noah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sons was an ancestor of Abraham?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Abraham was descended from Shem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was the first thing that Noah built after coming out of the Ark?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Noah built an altar to the Lord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kind of plants did Noah grow after the flood?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Noah grew grape vines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said that Noah could use every kind of living creature and plant for food, except what?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 could not eat meat that still had blood in it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built the ancient cities of Babylon and Ninevah?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Nimrod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people build at Babylon, in order to make a name for themselves?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built a tower that reached to the heavens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did God do to spoil the people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plans to make a name for themselves?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God confused their languages and scattered  them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did Noah say would be a servant to both Shem and Japheth?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Canaan, the son of Ham</a:t>
                      </a:r>
                      <a:endParaRPr kumimoji="0" lang="en-GB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660066"/>
      </a:hlink>
      <a:folHlink>
        <a:srgbClr val="6600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660066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4827</TotalTime>
  <Words>834</Words>
  <Application>Microsoft Office PowerPoint</Application>
  <PresentationFormat>On-screen Show (4:3)</PresentationFormat>
  <Paragraphs>128</Paragraphs>
  <Slides>5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Default Design</vt:lpstr>
      <vt:lpstr>The Game of Bible Hex</vt:lpstr>
      <vt:lpstr>PowerPoint Presentation</vt:lpstr>
      <vt:lpstr>PowerPoint Presentation</vt:lpstr>
      <vt:lpstr>PowerPoint Presentation</vt:lpstr>
      <vt:lpstr>List of Questions and Answers</vt:lpstr>
    </vt:vector>
  </TitlesOfParts>
  <Company>Westhill Episcopal Church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 Quiz</dc:title>
  <dc:creator>Steve Townsend</dc:creator>
  <cp:lastModifiedBy>Stephen Townsend</cp:lastModifiedBy>
  <cp:revision>83</cp:revision>
  <dcterms:created xsi:type="dcterms:W3CDTF">2007-01-20T14:09:29Z</dcterms:created>
  <dcterms:modified xsi:type="dcterms:W3CDTF">2018-12-18T22:53:57Z</dcterms:modified>
</cp:coreProperties>
</file>