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6" r:id="rId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D1"/>
    <a:srgbClr val="2DFF2D"/>
    <a:srgbClr val="FA00FA"/>
    <a:srgbClr val="CCECFF"/>
    <a:srgbClr val="FF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23" autoAdjust="0"/>
    <p:restoredTop sz="95410" autoAdjust="0"/>
  </p:normalViewPr>
  <p:slideViewPr>
    <p:cSldViewPr snapToGrid="0">
      <p:cViewPr>
        <p:scale>
          <a:sx n="100" d="100"/>
          <a:sy n="100" d="100"/>
        </p:scale>
        <p:origin x="-30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06/relationships/vbaProject" Target="vbaProject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7592222-3D21-4E47-8502-E983136DDFC7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454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57BEB2-7E49-4601-B553-EB7DBBC02156}" type="slidenum">
              <a:rPr lang="en-GB"/>
              <a:pPr/>
              <a:t>2</a:t>
            </a:fld>
            <a:endParaRPr lang="en-GB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/>
            <a:r>
              <a:rPr lang="en-GB"/>
              <a:t>Macros must be enabled to run this presentation.</a:t>
            </a:r>
          </a:p>
          <a:p>
            <a:pPr marL="228600" indent="-228600">
              <a:buFontTx/>
              <a:buAutoNum type="arabicPeriod"/>
            </a:pPr>
            <a:r>
              <a:rPr lang="en-GB"/>
              <a:t>Start the presentation</a:t>
            </a:r>
          </a:p>
          <a:p>
            <a:pPr marL="228600" indent="-228600"/>
            <a:r>
              <a:rPr lang="en-GB"/>
              <a:t>2. Left mouse click on an alphabet letter (top of slide) to see if it fits in the verse at the bottom of the slide</a:t>
            </a:r>
          </a:p>
          <a:p>
            <a:pPr marL="228600" indent="-228600"/>
            <a:r>
              <a:rPr lang="en-GB"/>
              <a:t>3. If this letter exists then its occurrences will be inserted in the verse up to a maximum of 4 (to get more you have to choose the letter again)</a:t>
            </a:r>
          </a:p>
          <a:p>
            <a:pPr marL="228600" indent="-228600"/>
            <a:r>
              <a:rPr lang="en-GB"/>
              <a:t>4. If when you click on a letter there are no (further) occurrences then a piece of the Crown Man will be removed</a:t>
            </a:r>
          </a:p>
          <a:p>
            <a:pPr marL="228600" indent="-228600"/>
            <a:r>
              <a:rPr lang="en-GB"/>
              <a:t>5. You win if you complete the verse, and lose if the Crown Man is totally removed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0A3BD-424C-4A50-A490-FDF6EC28098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815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49089-B1E5-4DA0-969E-1FFD8D539BB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981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6DBAFE-C0C9-4ED4-8875-EEAB2E657A6F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443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3966C9-C9CE-4BD1-B29C-EC75E3A76816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742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942510-3BBE-4768-B881-E72DD875825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247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C4407-3810-4400-B1F9-E3260D4AF83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152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0AB252-2870-4CFB-9F59-34477FF138A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422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A4F65D-FC01-4560-843D-31BB782ABCA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462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F7932-C672-4609-B6E4-272770640AC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237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5577E3-8B1B-440F-BD0B-AE57FBD8ADD7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830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6D4584-889B-4B18-8311-8D0D6D9F77A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488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672E23-3F15-4F07-8E2B-8981CAB22C88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>
                <a:gamma/>
                <a:shade val="46275"/>
                <a:invGamma/>
              </a:schemeClr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 descr="Narrow vertical"/>
          <p:cNvSpPr>
            <a:spLocks noChangeArrowheads="1" noChangeShapeType="1" noTextEdit="1"/>
          </p:cNvSpPr>
          <p:nvPr/>
        </p:nvSpPr>
        <p:spPr bwMode="auto">
          <a:xfrm>
            <a:off x="909638" y="-466725"/>
            <a:ext cx="7427912" cy="397033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Bible Verse Game</a:t>
            </a:r>
          </a:p>
        </p:txBody>
      </p:sp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3413125" y="5881688"/>
            <a:ext cx="2457450" cy="3889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WEEP</a:t>
            </a:r>
          </a:p>
        </p:txBody>
      </p:sp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1387475" y="6370638"/>
            <a:ext cx="6762750" cy="2968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(Westhill Episcopal Educational Productions)</a:t>
            </a:r>
          </a:p>
        </p:txBody>
      </p:sp>
      <p:sp>
        <p:nvSpPr>
          <p:cNvPr id="5127" name="AutoShape 7">
            <a:hlinkClick r:id="" action="ppaction://macro?name=GetStarted" highlightClick="1"/>
          </p:cNvPr>
          <p:cNvSpPr>
            <a:spLocks noChangeArrowheads="1"/>
          </p:cNvSpPr>
          <p:nvPr/>
        </p:nvSpPr>
        <p:spPr bwMode="auto">
          <a:xfrm>
            <a:off x="3046413" y="4033838"/>
            <a:ext cx="3192462" cy="1136650"/>
          </a:xfrm>
          <a:prstGeom prst="actionButtonBlank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66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Start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" name="Rectangle 308"/>
          <p:cNvSpPr>
            <a:spLocks noChangeArrowheads="1"/>
          </p:cNvSpPr>
          <p:nvPr/>
        </p:nvSpPr>
        <p:spPr bwMode="auto">
          <a:xfrm>
            <a:off x="0" y="0"/>
            <a:ext cx="9144000" cy="3763963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359" name="Rectangle 311"/>
          <p:cNvSpPr>
            <a:spLocks noChangeArrowheads="1"/>
          </p:cNvSpPr>
          <p:nvPr/>
        </p:nvSpPr>
        <p:spPr bwMode="auto">
          <a:xfrm>
            <a:off x="238125" y="0"/>
            <a:ext cx="8678863" cy="782638"/>
          </a:xfrm>
          <a:prstGeom prst="rect">
            <a:avLst/>
          </a:prstGeom>
          <a:solidFill>
            <a:srgbClr val="2DFF2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335" name="Group 287"/>
          <p:cNvGrpSpPr>
            <a:grpSpLocks/>
          </p:cNvGrpSpPr>
          <p:nvPr/>
        </p:nvGrpSpPr>
        <p:grpSpPr bwMode="auto">
          <a:xfrm>
            <a:off x="373063" y="93663"/>
            <a:ext cx="8420100" cy="576262"/>
            <a:chOff x="234" y="233"/>
            <a:chExt cx="5304" cy="363"/>
          </a:xfrm>
        </p:grpSpPr>
        <p:sp>
          <p:nvSpPr>
            <p:cNvPr id="2135" name="Rectangle 87"/>
            <p:cNvSpPr>
              <a:spLocks noChangeArrowheads="1"/>
            </p:cNvSpPr>
            <p:nvPr/>
          </p:nvSpPr>
          <p:spPr bwMode="auto">
            <a:xfrm>
              <a:off x="234" y="233"/>
              <a:ext cx="5304" cy="363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2334" name="Group 286"/>
            <p:cNvGrpSpPr>
              <a:grpSpLocks/>
            </p:cNvGrpSpPr>
            <p:nvPr/>
          </p:nvGrpSpPr>
          <p:grpSpPr bwMode="auto">
            <a:xfrm>
              <a:off x="234" y="233"/>
              <a:ext cx="5304" cy="363"/>
              <a:chOff x="216" y="1294"/>
              <a:chExt cx="5304" cy="363"/>
            </a:xfrm>
          </p:grpSpPr>
          <p:sp>
            <p:nvSpPr>
              <p:cNvPr id="2306" name="Text Box 258"/>
              <p:cNvSpPr txBox="1">
                <a:spLocks noChangeArrowheads="1"/>
              </p:cNvSpPr>
              <p:nvPr/>
            </p:nvSpPr>
            <p:spPr bwMode="auto">
              <a:xfrm>
                <a:off x="21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a</a:t>
                </a:r>
              </a:p>
            </p:txBody>
          </p:sp>
          <p:sp>
            <p:nvSpPr>
              <p:cNvPr id="2307" name="Text Box 259"/>
              <p:cNvSpPr txBox="1">
                <a:spLocks noChangeArrowheads="1"/>
              </p:cNvSpPr>
              <p:nvPr/>
            </p:nvSpPr>
            <p:spPr bwMode="auto">
              <a:xfrm>
                <a:off x="42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b</a:t>
                </a:r>
              </a:p>
            </p:txBody>
          </p:sp>
          <p:sp>
            <p:nvSpPr>
              <p:cNvPr id="2308" name="Text Box 260"/>
              <p:cNvSpPr txBox="1">
                <a:spLocks noChangeArrowheads="1"/>
              </p:cNvSpPr>
              <p:nvPr/>
            </p:nvSpPr>
            <p:spPr bwMode="auto">
              <a:xfrm>
                <a:off x="62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c</a:t>
                </a:r>
              </a:p>
            </p:txBody>
          </p:sp>
          <p:sp>
            <p:nvSpPr>
              <p:cNvPr id="2309" name="Text Box 261"/>
              <p:cNvSpPr txBox="1">
                <a:spLocks noChangeArrowheads="1"/>
              </p:cNvSpPr>
              <p:nvPr/>
            </p:nvSpPr>
            <p:spPr bwMode="auto">
              <a:xfrm>
                <a:off x="82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d</a:t>
                </a:r>
              </a:p>
            </p:txBody>
          </p:sp>
          <p:sp>
            <p:nvSpPr>
              <p:cNvPr id="2310" name="Text Box 262"/>
              <p:cNvSpPr txBox="1">
                <a:spLocks noChangeArrowheads="1"/>
              </p:cNvSpPr>
              <p:nvPr/>
            </p:nvSpPr>
            <p:spPr bwMode="auto">
              <a:xfrm>
                <a:off x="103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e</a:t>
                </a:r>
              </a:p>
            </p:txBody>
          </p:sp>
          <p:sp>
            <p:nvSpPr>
              <p:cNvPr id="2311" name="Text Box 263"/>
              <p:cNvSpPr txBox="1">
                <a:spLocks noChangeArrowheads="1"/>
              </p:cNvSpPr>
              <p:nvPr/>
            </p:nvSpPr>
            <p:spPr bwMode="auto">
              <a:xfrm>
                <a:off x="123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f</a:t>
                </a:r>
              </a:p>
            </p:txBody>
          </p:sp>
          <p:sp>
            <p:nvSpPr>
              <p:cNvPr id="2312" name="Text Box 264"/>
              <p:cNvSpPr txBox="1">
                <a:spLocks noChangeArrowheads="1"/>
              </p:cNvSpPr>
              <p:nvPr/>
            </p:nvSpPr>
            <p:spPr bwMode="auto">
              <a:xfrm>
                <a:off x="144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g</a:t>
                </a:r>
              </a:p>
            </p:txBody>
          </p:sp>
          <p:sp>
            <p:nvSpPr>
              <p:cNvPr id="2313" name="Text Box 265"/>
              <p:cNvSpPr txBox="1">
                <a:spLocks noChangeArrowheads="1"/>
              </p:cNvSpPr>
              <p:nvPr/>
            </p:nvSpPr>
            <p:spPr bwMode="auto">
              <a:xfrm>
                <a:off x="164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h</a:t>
                </a:r>
              </a:p>
            </p:txBody>
          </p:sp>
          <p:sp>
            <p:nvSpPr>
              <p:cNvPr id="2314" name="Text Box 266"/>
              <p:cNvSpPr txBox="1">
                <a:spLocks noChangeArrowheads="1"/>
              </p:cNvSpPr>
              <p:nvPr/>
            </p:nvSpPr>
            <p:spPr bwMode="auto">
              <a:xfrm>
                <a:off x="184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i</a:t>
                </a:r>
              </a:p>
            </p:txBody>
          </p:sp>
          <p:sp>
            <p:nvSpPr>
              <p:cNvPr id="2315" name="Text Box 267"/>
              <p:cNvSpPr txBox="1">
                <a:spLocks noChangeArrowheads="1"/>
              </p:cNvSpPr>
              <p:nvPr/>
            </p:nvSpPr>
            <p:spPr bwMode="auto">
              <a:xfrm>
                <a:off x="205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j</a:t>
                </a:r>
              </a:p>
            </p:txBody>
          </p:sp>
          <p:sp>
            <p:nvSpPr>
              <p:cNvPr id="2316" name="Text Box 268"/>
              <p:cNvSpPr txBox="1">
                <a:spLocks noChangeArrowheads="1"/>
              </p:cNvSpPr>
              <p:nvPr/>
            </p:nvSpPr>
            <p:spPr bwMode="auto">
              <a:xfrm>
                <a:off x="225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k</a:t>
                </a:r>
              </a:p>
            </p:txBody>
          </p:sp>
          <p:sp>
            <p:nvSpPr>
              <p:cNvPr id="2317" name="Text Box 269"/>
              <p:cNvSpPr txBox="1">
                <a:spLocks noChangeArrowheads="1"/>
              </p:cNvSpPr>
              <p:nvPr/>
            </p:nvSpPr>
            <p:spPr bwMode="auto">
              <a:xfrm>
                <a:off x="246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l</a:t>
                </a:r>
              </a:p>
            </p:txBody>
          </p:sp>
          <p:sp>
            <p:nvSpPr>
              <p:cNvPr id="2318" name="Text Box 270"/>
              <p:cNvSpPr txBox="1">
                <a:spLocks noChangeArrowheads="1"/>
              </p:cNvSpPr>
              <p:nvPr/>
            </p:nvSpPr>
            <p:spPr bwMode="auto">
              <a:xfrm>
                <a:off x="266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m</a:t>
                </a:r>
              </a:p>
            </p:txBody>
          </p:sp>
          <p:sp>
            <p:nvSpPr>
              <p:cNvPr id="2319" name="Text Box 271"/>
              <p:cNvSpPr txBox="1">
                <a:spLocks noChangeArrowheads="1"/>
              </p:cNvSpPr>
              <p:nvPr/>
            </p:nvSpPr>
            <p:spPr bwMode="auto">
              <a:xfrm>
                <a:off x="286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n</a:t>
                </a:r>
              </a:p>
            </p:txBody>
          </p:sp>
          <p:sp>
            <p:nvSpPr>
              <p:cNvPr id="2320" name="Text Box 272"/>
              <p:cNvSpPr txBox="1">
                <a:spLocks noChangeArrowheads="1"/>
              </p:cNvSpPr>
              <p:nvPr/>
            </p:nvSpPr>
            <p:spPr bwMode="auto">
              <a:xfrm>
                <a:off x="307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o</a:t>
                </a:r>
              </a:p>
            </p:txBody>
          </p:sp>
          <p:sp>
            <p:nvSpPr>
              <p:cNvPr id="2321" name="Text Box 273"/>
              <p:cNvSpPr txBox="1">
                <a:spLocks noChangeArrowheads="1"/>
              </p:cNvSpPr>
              <p:nvPr/>
            </p:nvSpPr>
            <p:spPr bwMode="auto">
              <a:xfrm>
                <a:off x="327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p</a:t>
                </a:r>
              </a:p>
            </p:txBody>
          </p:sp>
          <p:sp>
            <p:nvSpPr>
              <p:cNvPr id="2322" name="Text Box 274"/>
              <p:cNvSpPr txBox="1">
                <a:spLocks noChangeArrowheads="1"/>
              </p:cNvSpPr>
              <p:nvPr/>
            </p:nvSpPr>
            <p:spPr bwMode="auto">
              <a:xfrm>
                <a:off x="348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q</a:t>
                </a:r>
              </a:p>
            </p:txBody>
          </p:sp>
          <p:sp>
            <p:nvSpPr>
              <p:cNvPr id="2323" name="Text Box 275"/>
              <p:cNvSpPr txBox="1">
                <a:spLocks noChangeArrowheads="1"/>
              </p:cNvSpPr>
              <p:nvPr/>
            </p:nvSpPr>
            <p:spPr bwMode="auto">
              <a:xfrm>
                <a:off x="368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r</a:t>
                </a:r>
              </a:p>
            </p:txBody>
          </p:sp>
          <p:sp>
            <p:nvSpPr>
              <p:cNvPr id="2324" name="Text Box 276"/>
              <p:cNvSpPr txBox="1">
                <a:spLocks noChangeArrowheads="1"/>
              </p:cNvSpPr>
              <p:nvPr/>
            </p:nvSpPr>
            <p:spPr bwMode="auto">
              <a:xfrm>
                <a:off x="388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s</a:t>
                </a:r>
              </a:p>
            </p:txBody>
          </p:sp>
          <p:sp>
            <p:nvSpPr>
              <p:cNvPr id="2325" name="Text Box 277"/>
              <p:cNvSpPr txBox="1">
                <a:spLocks noChangeArrowheads="1"/>
              </p:cNvSpPr>
              <p:nvPr/>
            </p:nvSpPr>
            <p:spPr bwMode="auto">
              <a:xfrm>
                <a:off x="409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t</a:t>
                </a:r>
              </a:p>
            </p:txBody>
          </p:sp>
          <p:sp>
            <p:nvSpPr>
              <p:cNvPr id="2326" name="Text Box 278"/>
              <p:cNvSpPr txBox="1">
                <a:spLocks noChangeArrowheads="1"/>
              </p:cNvSpPr>
              <p:nvPr/>
            </p:nvSpPr>
            <p:spPr bwMode="auto">
              <a:xfrm>
                <a:off x="429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u</a:t>
                </a:r>
              </a:p>
            </p:txBody>
          </p:sp>
          <p:sp>
            <p:nvSpPr>
              <p:cNvPr id="2327" name="Text Box 279"/>
              <p:cNvSpPr txBox="1">
                <a:spLocks noChangeArrowheads="1"/>
              </p:cNvSpPr>
              <p:nvPr/>
            </p:nvSpPr>
            <p:spPr bwMode="auto">
              <a:xfrm>
                <a:off x="450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v</a:t>
                </a:r>
              </a:p>
            </p:txBody>
          </p:sp>
          <p:sp>
            <p:nvSpPr>
              <p:cNvPr id="2328" name="Text Box 280"/>
              <p:cNvSpPr txBox="1">
                <a:spLocks noChangeArrowheads="1"/>
              </p:cNvSpPr>
              <p:nvPr/>
            </p:nvSpPr>
            <p:spPr bwMode="auto">
              <a:xfrm>
                <a:off x="470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w</a:t>
                </a:r>
              </a:p>
            </p:txBody>
          </p:sp>
          <p:sp>
            <p:nvSpPr>
              <p:cNvPr id="2329" name="Text Box 281"/>
              <p:cNvSpPr txBox="1">
                <a:spLocks noChangeArrowheads="1"/>
              </p:cNvSpPr>
              <p:nvPr/>
            </p:nvSpPr>
            <p:spPr bwMode="auto">
              <a:xfrm>
                <a:off x="490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x</a:t>
                </a:r>
              </a:p>
            </p:txBody>
          </p:sp>
          <p:sp>
            <p:nvSpPr>
              <p:cNvPr id="2330" name="Text Box 282"/>
              <p:cNvSpPr txBox="1">
                <a:spLocks noChangeArrowheads="1"/>
              </p:cNvSpPr>
              <p:nvPr/>
            </p:nvSpPr>
            <p:spPr bwMode="auto">
              <a:xfrm>
                <a:off x="511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y</a:t>
                </a:r>
              </a:p>
            </p:txBody>
          </p:sp>
          <p:sp>
            <p:nvSpPr>
              <p:cNvPr id="2331" name="Text Box 283"/>
              <p:cNvSpPr txBox="1">
                <a:spLocks noChangeArrowheads="1"/>
              </p:cNvSpPr>
              <p:nvPr/>
            </p:nvSpPr>
            <p:spPr bwMode="auto">
              <a:xfrm>
                <a:off x="531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sz="3200">
                    <a:solidFill>
                      <a:srgbClr val="FFCCCC"/>
                    </a:solidFill>
                    <a:latin typeface="Comic Sans MS" pitchFamily="66" charset="0"/>
                  </a:rPr>
                  <a:t>z</a:t>
                </a:r>
              </a:p>
            </p:txBody>
          </p:sp>
        </p:grpSp>
      </p:grpSp>
      <p:sp>
        <p:nvSpPr>
          <p:cNvPr id="2081" name="Tbox_b">
            <a:hlinkClick r:id="" action="ppaction://macro?name=ClickTbox_b"/>
          </p:cNvPr>
          <p:cNvSpPr txBox="1">
            <a:spLocks noChangeArrowheads="1"/>
          </p:cNvSpPr>
          <p:nvPr/>
        </p:nvSpPr>
        <p:spPr bwMode="auto">
          <a:xfrm>
            <a:off x="7143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b</a:t>
            </a:r>
          </a:p>
        </p:txBody>
      </p:sp>
      <p:sp>
        <p:nvSpPr>
          <p:cNvPr id="2082" name="Tbox_a">
            <a:hlinkClick r:id="" action="ppaction://macro?name=ClickTbox_a"/>
          </p:cNvPr>
          <p:cNvSpPr txBox="1">
            <a:spLocks noChangeArrowheads="1"/>
          </p:cNvSpPr>
          <p:nvPr/>
        </p:nvSpPr>
        <p:spPr bwMode="auto">
          <a:xfrm>
            <a:off x="3905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083" name="Tbox_c">
            <a:hlinkClick r:id="" action="ppaction://macro?name=ClickTbox_c"/>
          </p:cNvPr>
          <p:cNvSpPr txBox="1">
            <a:spLocks noChangeArrowheads="1"/>
          </p:cNvSpPr>
          <p:nvPr/>
        </p:nvSpPr>
        <p:spPr bwMode="auto">
          <a:xfrm>
            <a:off x="10382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c</a:t>
            </a:r>
          </a:p>
        </p:txBody>
      </p:sp>
      <p:sp>
        <p:nvSpPr>
          <p:cNvPr id="2084" name="Tbox_d">
            <a:hlinkClick r:id="" action="ppaction://macro?name=ClickTbox_d"/>
          </p:cNvPr>
          <p:cNvSpPr txBox="1">
            <a:spLocks noChangeArrowheads="1"/>
          </p:cNvSpPr>
          <p:nvPr/>
        </p:nvSpPr>
        <p:spPr bwMode="auto">
          <a:xfrm>
            <a:off x="13620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d</a:t>
            </a:r>
          </a:p>
        </p:txBody>
      </p:sp>
      <p:sp>
        <p:nvSpPr>
          <p:cNvPr id="2085" name="Tbox_e">
            <a:hlinkClick r:id="" action="ppaction://macro?name=ClickTbox_e"/>
          </p:cNvPr>
          <p:cNvSpPr txBox="1">
            <a:spLocks noChangeArrowheads="1"/>
          </p:cNvSpPr>
          <p:nvPr/>
        </p:nvSpPr>
        <p:spPr bwMode="auto">
          <a:xfrm>
            <a:off x="16859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086" name="Tbox_f">
            <a:hlinkClick r:id="" action="ppaction://macro?name=ClickTbox_f"/>
          </p:cNvPr>
          <p:cNvSpPr txBox="1">
            <a:spLocks noChangeArrowheads="1"/>
          </p:cNvSpPr>
          <p:nvPr/>
        </p:nvSpPr>
        <p:spPr bwMode="auto">
          <a:xfrm>
            <a:off x="20097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f</a:t>
            </a:r>
          </a:p>
        </p:txBody>
      </p:sp>
      <p:sp>
        <p:nvSpPr>
          <p:cNvPr id="2087" name="Tbox_g">
            <a:hlinkClick r:id="" action="ppaction://macro?name=ClickTbox_g"/>
          </p:cNvPr>
          <p:cNvSpPr txBox="1">
            <a:spLocks noChangeArrowheads="1"/>
          </p:cNvSpPr>
          <p:nvPr/>
        </p:nvSpPr>
        <p:spPr bwMode="auto">
          <a:xfrm>
            <a:off x="23336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g</a:t>
            </a:r>
          </a:p>
        </p:txBody>
      </p:sp>
      <p:sp>
        <p:nvSpPr>
          <p:cNvPr id="2088" name="Tbox_h">
            <a:hlinkClick r:id="" action="ppaction://macro?name=ClickTbox_h"/>
          </p:cNvPr>
          <p:cNvSpPr txBox="1">
            <a:spLocks noChangeArrowheads="1"/>
          </p:cNvSpPr>
          <p:nvPr/>
        </p:nvSpPr>
        <p:spPr bwMode="auto">
          <a:xfrm>
            <a:off x="26574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h</a:t>
            </a:r>
          </a:p>
        </p:txBody>
      </p:sp>
      <p:sp>
        <p:nvSpPr>
          <p:cNvPr id="2089" name="Tbox_i">
            <a:hlinkClick r:id="" action="ppaction://macro?name=ClickTbox_i"/>
          </p:cNvPr>
          <p:cNvSpPr txBox="1">
            <a:spLocks noChangeArrowheads="1"/>
          </p:cNvSpPr>
          <p:nvPr/>
        </p:nvSpPr>
        <p:spPr bwMode="auto">
          <a:xfrm>
            <a:off x="29813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2090" name="Tbox_j">
            <a:hlinkClick r:id="" action="ppaction://macro?name=ClickTbox_j"/>
          </p:cNvPr>
          <p:cNvSpPr txBox="1">
            <a:spLocks noChangeArrowheads="1"/>
          </p:cNvSpPr>
          <p:nvPr/>
        </p:nvSpPr>
        <p:spPr bwMode="auto">
          <a:xfrm>
            <a:off x="33051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j</a:t>
            </a:r>
          </a:p>
        </p:txBody>
      </p:sp>
      <p:sp>
        <p:nvSpPr>
          <p:cNvPr id="2091" name="Tbox_k">
            <a:hlinkClick r:id="" action="ppaction://macro?name=ClickTbox_k"/>
          </p:cNvPr>
          <p:cNvSpPr txBox="1">
            <a:spLocks noChangeArrowheads="1"/>
          </p:cNvSpPr>
          <p:nvPr/>
        </p:nvSpPr>
        <p:spPr bwMode="auto">
          <a:xfrm>
            <a:off x="36290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k</a:t>
            </a:r>
          </a:p>
        </p:txBody>
      </p:sp>
      <p:sp>
        <p:nvSpPr>
          <p:cNvPr id="2092" name="Tbox_l">
            <a:hlinkClick r:id="" action="ppaction://macro?name=ClickTbox_l"/>
          </p:cNvPr>
          <p:cNvSpPr txBox="1">
            <a:spLocks noChangeArrowheads="1"/>
          </p:cNvSpPr>
          <p:nvPr/>
        </p:nvSpPr>
        <p:spPr bwMode="auto">
          <a:xfrm>
            <a:off x="39528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l</a:t>
            </a:r>
          </a:p>
        </p:txBody>
      </p:sp>
      <p:sp>
        <p:nvSpPr>
          <p:cNvPr id="2093" name="Tbox_m">
            <a:hlinkClick r:id="" action="ppaction://macro?name=ClickTbox_m"/>
          </p:cNvPr>
          <p:cNvSpPr txBox="1">
            <a:spLocks noChangeArrowheads="1"/>
          </p:cNvSpPr>
          <p:nvPr/>
        </p:nvSpPr>
        <p:spPr bwMode="auto">
          <a:xfrm>
            <a:off x="42767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m</a:t>
            </a:r>
          </a:p>
        </p:txBody>
      </p:sp>
      <p:sp>
        <p:nvSpPr>
          <p:cNvPr id="2094" name="Tbox_n">
            <a:hlinkClick r:id="" action="ppaction://macro?name=ClickTbox_n"/>
          </p:cNvPr>
          <p:cNvSpPr txBox="1">
            <a:spLocks noChangeArrowheads="1"/>
          </p:cNvSpPr>
          <p:nvPr/>
        </p:nvSpPr>
        <p:spPr bwMode="auto">
          <a:xfrm>
            <a:off x="46005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095" name="Tbox_o">
            <a:hlinkClick r:id="" action="ppaction://macro?name=ClickTbox_o"/>
          </p:cNvPr>
          <p:cNvSpPr txBox="1">
            <a:spLocks noChangeArrowheads="1"/>
          </p:cNvSpPr>
          <p:nvPr/>
        </p:nvSpPr>
        <p:spPr bwMode="auto">
          <a:xfrm>
            <a:off x="49244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096" name="Tbox_p">
            <a:hlinkClick r:id="" action="ppaction://macro?name=ClickTbox_p"/>
          </p:cNvPr>
          <p:cNvSpPr txBox="1">
            <a:spLocks noChangeArrowheads="1"/>
          </p:cNvSpPr>
          <p:nvPr/>
        </p:nvSpPr>
        <p:spPr bwMode="auto">
          <a:xfrm>
            <a:off x="52482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2097" name="Tbox_q">
            <a:hlinkClick r:id="" action="ppaction://macro?name=ClickTbox_q"/>
          </p:cNvPr>
          <p:cNvSpPr txBox="1">
            <a:spLocks noChangeArrowheads="1"/>
          </p:cNvSpPr>
          <p:nvPr/>
        </p:nvSpPr>
        <p:spPr bwMode="auto">
          <a:xfrm>
            <a:off x="55721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q</a:t>
            </a:r>
          </a:p>
        </p:txBody>
      </p:sp>
      <p:sp>
        <p:nvSpPr>
          <p:cNvPr id="2098" name="Tbox_r">
            <a:hlinkClick r:id="" action="ppaction://macro?name=ClickTbox_r"/>
          </p:cNvPr>
          <p:cNvSpPr txBox="1">
            <a:spLocks noChangeArrowheads="1"/>
          </p:cNvSpPr>
          <p:nvPr/>
        </p:nvSpPr>
        <p:spPr bwMode="auto">
          <a:xfrm>
            <a:off x="58959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099" name="Tbox_s">
            <a:hlinkClick r:id="" action="ppaction://macro?name=ClickTbox_s"/>
          </p:cNvPr>
          <p:cNvSpPr txBox="1">
            <a:spLocks noChangeArrowheads="1"/>
          </p:cNvSpPr>
          <p:nvPr/>
        </p:nvSpPr>
        <p:spPr bwMode="auto">
          <a:xfrm>
            <a:off x="62198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s</a:t>
            </a:r>
          </a:p>
        </p:txBody>
      </p:sp>
      <p:sp>
        <p:nvSpPr>
          <p:cNvPr id="2100" name="Tbox_t">
            <a:hlinkClick r:id="" action="ppaction://macro?name=ClickTbox_t"/>
          </p:cNvPr>
          <p:cNvSpPr txBox="1">
            <a:spLocks noChangeArrowheads="1"/>
          </p:cNvSpPr>
          <p:nvPr/>
        </p:nvSpPr>
        <p:spPr bwMode="auto">
          <a:xfrm>
            <a:off x="65436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t</a:t>
            </a:r>
          </a:p>
        </p:txBody>
      </p:sp>
      <p:sp>
        <p:nvSpPr>
          <p:cNvPr id="2101" name="Tbox_u">
            <a:hlinkClick r:id="" action="ppaction://macro?name=ClickTbox_u"/>
          </p:cNvPr>
          <p:cNvSpPr txBox="1">
            <a:spLocks noChangeArrowheads="1"/>
          </p:cNvSpPr>
          <p:nvPr/>
        </p:nvSpPr>
        <p:spPr bwMode="auto">
          <a:xfrm>
            <a:off x="68675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u</a:t>
            </a:r>
          </a:p>
        </p:txBody>
      </p:sp>
      <p:sp>
        <p:nvSpPr>
          <p:cNvPr id="2102" name="Tbox_v">
            <a:hlinkClick r:id="" action="ppaction://macro?name=ClickTbox_v"/>
          </p:cNvPr>
          <p:cNvSpPr txBox="1">
            <a:spLocks noChangeArrowheads="1"/>
          </p:cNvSpPr>
          <p:nvPr/>
        </p:nvSpPr>
        <p:spPr bwMode="auto">
          <a:xfrm>
            <a:off x="71913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v</a:t>
            </a:r>
          </a:p>
        </p:txBody>
      </p:sp>
      <p:sp>
        <p:nvSpPr>
          <p:cNvPr id="2103" name="Tbox_w">
            <a:hlinkClick r:id="" action="ppaction://macro?name=ClickTbox_w"/>
          </p:cNvPr>
          <p:cNvSpPr txBox="1">
            <a:spLocks noChangeArrowheads="1"/>
          </p:cNvSpPr>
          <p:nvPr/>
        </p:nvSpPr>
        <p:spPr bwMode="auto">
          <a:xfrm>
            <a:off x="75152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w</a:t>
            </a:r>
          </a:p>
        </p:txBody>
      </p:sp>
      <p:sp>
        <p:nvSpPr>
          <p:cNvPr id="2104" name="Tbox_x">
            <a:hlinkClick r:id="" action="ppaction://macro?name=ClickTbox_x"/>
          </p:cNvPr>
          <p:cNvSpPr txBox="1">
            <a:spLocks noChangeArrowheads="1"/>
          </p:cNvSpPr>
          <p:nvPr/>
        </p:nvSpPr>
        <p:spPr bwMode="auto">
          <a:xfrm>
            <a:off x="78390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x</a:t>
            </a:r>
          </a:p>
        </p:txBody>
      </p:sp>
      <p:sp>
        <p:nvSpPr>
          <p:cNvPr id="2105" name="Tbox_y">
            <a:hlinkClick r:id="" action="ppaction://macro?name=ClickTbox_y"/>
          </p:cNvPr>
          <p:cNvSpPr txBox="1">
            <a:spLocks noChangeArrowheads="1"/>
          </p:cNvSpPr>
          <p:nvPr/>
        </p:nvSpPr>
        <p:spPr bwMode="auto">
          <a:xfrm>
            <a:off x="816292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y</a:t>
            </a:r>
          </a:p>
        </p:txBody>
      </p:sp>
      <p:sp>
        <p:nvSpPr>
          <p:cNvPr id="2106" name="Tbox_z">
            <a:hlinkClick r:id="" action="ppaction://macro?name=ClickTbox_z"/>
          </p:cNvPr>
          <p:cNvSpPr txBox="1">
            <a:spLocks noChangeArrowheads="1"/>
          </p:cNvSpPr>
          <p:nvPr/>
        </p:nvSpPr>
        <p:spPr bwMode="auto">
          <a:xfrm>
            <a:off x="8486775" y="93663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FFCCCC"/>
                </a:solidFill>
                <a:latin typeface="Comic Sans MS" pitchFamily="66" charset="0"/>
              </a:rPr>
              <a:t>z</a:t>
            </a:r>
          </a:p>
        </p:txBody>
      </p:sp>
      <p:sp>
        <p:nvSpPr>
          <p:cNvPr id="2363" name="LetterChoice"/>
          <p:cNvSpPr txBox="1">
            <a:spLocks noChangeArrowheads="1"/>
          </p:cNvSpPr>
          <p:nvPr/>
        </p:nvSpPr>
        <p:spPr bwMode="auto">
          <a:xfrm>
            <a:off x="220663" y="1327150"/>
            <a:ext cx="1174750" cy="1619250"/>
          </a:xfrm>
          <a:prstGeom prst="rect">
            <a:avLst/>
          </a:prstGeom>
          <a:solidFill>
            <a:srgbClr val="000000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endParaRPr lang="en-US" sz="9600">
              <a:solidFill>
                <a:schemeClr val="bg1"/>
              </a:solidFill>
            </a:endParaRPr>
          </a:p>
        </p:txBody>
      </p:sp>
      <p:sp>
        <p:nvSpPr>
          <p:cNvPr id="2364" name="HowMany"/>
          <p:cNvSpPr txBox="1">
            <a:spLocks noChangeArrowheads="1"/>
          </p:cNvSpPr>
          <p:nvPr/>
        </p:nvSpPr>
        <p:spPr bwMode="auto">
          <a:xfrm>
            <a:off x="1417638" y="1327150"/>
            <a:ext cx="1616075" cy="1619250"/>
          </a:xfrm>
          <a:prstGeom prst="rect">
            <a:avLst/>
          </a:prstGeom>
          <a:solidFill>
            <a:srgbClr val="000000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108000" bIns="0"/>
          <a:lstStyle/>
          <a:p>
            <a:pPr algn="r">
              <a:spcBef>
                <a:spcPct val="50000"/>
              </a:spcBef>
            </a:pPr>
            <a:endParaRPr lang="en-US" sz="9600">
              <a:solidFill>
                <a:schemeClr val="bg1"/>
              </a:solidFill>
            </a:endParaRPr>
          </a:p>
        </p:txBody>
      </p:sp>
      <p:sp>
        <p:nvSpPr>
          <p:cNvPr id="2365" name="Comment"/>
          <p:cNvSpPr txBox="1">
            <a:spLocks noChangeArrowheads="1"/>
          </p:cNvSpPr>
          <p:nvPr/>
        </p:nvSpPr>
        <p:spPr bwMode="auto">
          <a:xfrm>
            <a:off x="3475038" y="1143000"/>
            <a:ext cx="2530475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endParaRPr lang="en-US" sz="6000">
              <a:solidFill>
                <a:srgbClr val="FFE8D1"/>
              </a:solidFill>
              <a:latin typeface="Comic Sans MS" pitchFamily="66" charset="0"/>
            </a:endParaRPr>
          </a:p>
        </p:txBody>
      </p:sp>
      <p:sp>
        <p:nvSpPr>
          <p:cNvPr id="2367" name="Instructions"/>
          <p:cNvSpPr txBox="1">
            <a:spLocks noChangeArrowheads="1"/>
          </p:cNvSpPr>
          <p:nvPr/>
        </p:nvSpPr>
        <p:spPr bwMode="auto">
          <a:xfrm>
            <a:off x="0" y="822325"/>
            <a:ext cx="6872288" cy="2406650"/>
          </a:xfrm>
          <a:prstGeom prst="rect">
            <a:avLst/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sz="2000" b="1">
                <a:solidFill>
                  <a:srgbClr val="FFFFCC"/>
                </a:solidFill>
              </a:rPr>
              <a:t>Bible Verse Game</a:t>
            </a:r>
          </a:p>
          <a:p>
            <a:pPr>
              <a:spcBef>
                <a:spcPct val="20000"/>
              </a:spcBef>
            </a:pPr>
            <a:r>
              <a:rPr lang="en-GB" sz="2000">
                <a:solidFill>
                  <a:srgbClr val="FFFFCC"/>
                </a:solidFill>
              </a:rPr>
              <a:t>Choose letters from the alphabet to place in the text below.</a:t>
            </a:r>
          </a:p>
          <a:p>
            <a:pPr>
              <a:spcBef>
                <a:spcPct val="20000"/>
              </a:spcBef>
            </a:pPr>
            <a:r>
              <a:rPr lang="en-GB" sz="2000">
                <a:solidFill>
                  <a:srgbClr val="FFFFCC"/>
                </a:solidFill>
              </a:rPr>
              <a:t>If the selected letter occurs in the text it will be inserted, but the number of insertions is limited to at most four.</a:t>
            </a:r>
          </a:p>
          <a:p>
            <a:pPr>
              <a:spcBef>
                <a:spcPct val="20000"/>
              </a:spcBef>
            </a:pPr>
            <a:r>
              <a:rPr lang="en-GB" sz="2000">
                <a:solidFill>
                  <a:srgbClr val="FFFFCC"/>
                </a:solidFill>
              </a:rPr>
              <a:t>If the letter is not in the text you lose a life, and a piece of puzzle will appear. If you lose 6 lives then the puzzle is finished and I win. If you complete the text then you win.</a:t>
            </a:r>
          </a:p>
        </p:txBody>
      </p:sp>
      <p:sp>
        <p:nvSpPr>
          <p:cNvPr id="2368" name="FinishButton" hidden="1">
            <a:hlinkClick r:id="" action="ppaction://macro?name=Finalise" highlightClick="1"/>
          </p:cNvPr>
          <p:cNvSpPr>
            <a:spLocks noChangeArrowheads="1"/>
          </p:cNvSpPr>
          <p:nvPr/>
        </p:nvSpPr>
        <p:spPr bwMode="auto">
          <a:xfrm>
            <a:off x="190500" y="1309688"/>
            <a:ext cx="2865438" cy="164465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sz="6000" b="1">
                <a:solidFill>
                  <a:schemeClr val="accent2"/>
                </a:solidFill>
              </a:rPr>
              <a:t>FINISH</a:t>
            </a:r>
          </a:p>
        </p:txBody>
      </p:sp>
      <p:sp>
        <p:nvSpPr>
          <p:cNvPr id="2304" name="Rectangle 256"/>
          <p:cNvSpPr>
            <a:spLocks noChangeArrowheads="1"/>
          </p:cNvSpPr>
          <p:nvPr/>
        </p:nvSpPr>
        <p:spPr bwMode="auto">
          <a:xfrm>
            <a:off x="0" y="3332163"/>
            <a:ext cx="9144000" cy="3525837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60" name="Vbox_1"/>
          <p:cNvSpPr txBox="1">
            <a:spLocks noChangeArrowheads="1"/>
          </p:cNvSpPr>
          <p:nvPr/>
        </p:nvSpPr>
        <p:spPr bwMode="auto">
          <a:xfrm>
            <a:off x="14287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“</a:t>
            </a:r>
          </a:p>
        </p:txBody>
      </p:sp>
      <p:sp>
        <p:nvSpPr>
          <p:cNvPr id="2138" name="Vbox_2"/>
          <p:cNvSpPr txBox="1">
            <a:spLocks noChangeArrowheads="1"/>
          </p:cNvSpPr>
          <p:nvPr/>
        </p:nvSpPr>
        <p:spPr bwMode="auto">
          <a:xfrm>
            <a:off x="43021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F</a:t>
            </a:r>
          </a:p>
        </p:txBody>
      </p:sp>
      <p:sp>
        <p:nvSpPr>
          <p:cNvPr id="2139" name="Vbox_3"/>
          <p:cNvSpPr txBox="1">
            <a:spLocks noChangeArrowheads="1"/>
          </p:cNvSpPr>
          <p:nvPr/>
        </p:nvSpPr>
        <p:spPr bwMode="auto">
          <a:xfrm>
            <a:off x="71755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140" name="Vbox_4"/>
          <p:cNvSpPr txBox="1">
            <a:spLocks noChangeArrowheads="1"/>
          </p:cNvSpPr>
          <p:nvPr/>
        </p:nvSpPr>
        <p:spPr bwMode="auto">
          <a:xfrm>
            <a:off x="100488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141" name="Vbox_5"/>
          <p:cNvSpPr txBox="1">
            <a:spLocks noChangeArrowheads="1"/>
          </p:cNvSpPr>
          <p:nvPr/>
        </p:nvSpPr>
        <p:spPr bwMode="auto">
          <a:xfrm>
            <a:off x="129222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42" name="Vbox_6"/>
          <p:cNvSpPr txBox="1">
            <a:spLocks noChangeArrowheads="1"/>
          </p:cNvSpPr>
          <p:nvPr/>
        </p:nvSpPr>
        <p:spPr bwMode="auto">
          <a:xfrm>
            <a:off x="157956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2143" name="Vbox_7"/>
          <p:cNvSpPr txBox="1">
            <a:spLocks noChangeArrowheads="1"/>
          </p:cNvSpPr>
          <p:nvPr/>
        </p:nvSpPr>
        <p:spPr bwMode="auto">
          <a:xfrm>
            <a:off x="186690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44" name="Vbox_8"/>
          <p:cNvSpPr txBox="1">
            <a:spLocks noChangeArrowheads="1"/>
          </p:cNvSpPr>
          <p:nvPr/>
        </p:nvSpPr>
        <p:spPr bwMode="auto">
          <a:xfrm>
            <a:off x="215423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k</a:t>
            </a:r>
          </a:p>
        </p:txBody>
      </p:sp>
      <p:sp>
        <p:nvSpPr>
          <p:cNvPr id="2145" name="Vbox_9"/>
          <p:cNvSpPr txBox="1">
            <a:spLocks noChangeArrowheads="1"/>
          </p:cNvSpPr>
          <p:nvPr/>
        </p:nvSpPr>
        <p:spPr bwMode="auto">
          <a:xfrm>
            <a:off x="244157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146" name="Vbox_10"/>
          <p:cNvSpPr txBox="1">
            <a:spLocks noChangeArrowheads="1"/>
          </p:cNvSpPr>
          <p:nvPr/>
        </p:nvSpPr>
        <p:spPr bwMode="auto">
          <a:xfrm>
            <a:off x="272891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147" name="Vbox_11"/>
          <p:cNvSpPr txBox="1">
            <a:spLocks noChangeArrowheads="1"/>
          </p:cNvSpPr>
          <p:nvPr/>
        </p:nvSpPr>
        <p:spPr bwMode="auto">
          <a:xfrm>
            <a:off x="301625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w</a:t>
            </a:r>
          </a:p>
        </p:txBody>
      </p:sp>
      <p:sp>
        <p:nvSpPr>
          <p:cNvPr id="2148" name="Vbox_12"/>
          <p:cNvSpPr txBox="1">
            <a:spLocks noChangeArrowheads="1"/>
          </p:cNvSpPr>
          <p:nvPr/>
        </p:nvSpPr>
        <p:spPr bwMode="auto">
          <a:xfrm>
            <a:off x="330358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49" name="Vbox_13"/>
          <p:cNvSpPr txBox="1">
            <a:spLocks noChangeArrowheads="1"/>
          </p:cNvSpPr>
          <p:nvPr/>
        </p:nvSpPr>
        <p:spPr bwMode="auto">
          <a:xfrm>
            <a:off x="359092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t</a:t>
            </a:r>
          </a:p>
        </p:txBody>
      </p:sp>
      <p:sp>
        <p:nvSpPr>
          <p:cNvPr id="2150" name="Vbox_14"/>
          <p:cNvSpPr txBox="1">
            <a:spLocks noChangeArrowheads="1"/>
          </p:cNvSpPr>
          <p:nvPr/>
        </p:nvSpPr>
        <p:spPr bwMode="auto">
          <a:xfrm>
            <a:off x="387826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h</a:t>
            </a:r>
          </a:p>
        </p:txBody>
      </p:sp>
      <p:sp>
        <p:nvSpPr>
          <p:cNvPr id="2151" name="Vbox_15"/>
          <p:cNvSpPr txBox="1">
            <a:spLocks noChangeArrowheads="1"/>
          </p:cNvSpPr>
          <p:nvPr/>
        </p:nvSpPr>
        <p:spPr bwMode="auto">
          <a:xfrm>
            <a:off x="416560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152" name="Vbox_16"/>
          <p:cNvSpPr txBox="1">
            <a:spLocks noChangeArrowheads="1"/>
          </p:cNvSpPr>
          <p:nvPr/>
        </p:nvSpPr>
        <p:spPr bwMode="auto">
          <a:xfrm>
            <a:off x="445293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53" name="Vbox_17"/>
          <p:cNvSpPr txBox="1">
            <a:spLocks noChangeArrowheads="1"/>
          </p:cNvSpPr>
          <p:nvPr/>
        </p:nvSpPr>
        <p:spPr bwMode="auto">
          <a:xfrm>
            <a:off x="474027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2154" name="Vbox_18"/>
          <p:cNvSpPr txBox="1">
            <a:spLocks noChangeArrowheads="1"/>
          </p:cNvSpPr>
          <p:nvPr/>
        </p:nvSpPr>
        <p:spPr bwMode="auto">
          <a:xfrm>
            <a:off x="502761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l</a:t>
            </a:r>
          </a:p>
        </p:txBody>
      </p:sp>
      <p:sp>
        <p:nvSpPr>
          <p:cNvPr id="2155" name="Vbox_19"/>
          <p:cNvSpPr txBox="1">
            <a:spLocks noChangeArrowheads="1"/>
          </p:cNvSpPr>
          <p:nvPr/>
        </p:nvSpPr>
        <p:spPr bwMode="auto">
          <a:xfrm>
            <a:off x="531495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156" name="Vbox_20"/>
          <p:cNvSpPr txBox="1">
            <a:spLocks noChangeArrowheads="1"/>
          </p:cNvSpPr>
          <p:nvPr/>
        </p:nvSpPr>
        <p:spPr bwMode="auto">
          <a:xfrm>
            <a:off x="560228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157" name="Vbox_21"/>
          <p:cNvSpPr txBox="1">
            <a:spLocks noChangeArrowheads="1"/>
          </p:cNvSpPr>
          <p:nvPr/>
        </p:nvSpPr>
        <p:spPr bwMode="auto">
          <a:xfrm>
            <a:off x="588962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s</a:t>
            </a:r>
          </a:p>
        </p:txBody>
      </p:sp>
      <p:sp>
        <p:nvSpPr>
          <p:cNvPr id="2158" name="Vbox_22"/>
          <p:cNvSpPr txBox="1">
            <a:spLocks noChangeArrowheads="1"/>
          </p:cNvSpPr>
          <p:nvPr/>
        </p:nvSpPr>
        <p:spPr bwMode="auto">
          <a:xfrm>
            <a:off x="617696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159" name="Vbox_23"/>
          <p:cNvSpPr txBox="1">
            <a:spLocks noChangeArrowheads="1"/>
          </p:cNvSpPr>
          <p:nvPr/>
        </p:nvSpPr>
        <p:spPr bwMode="auto">
          <a:xfrm>
            <a:off x="646430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2160" name="Vbox_24"/>
          <p:cNvSpPr txBox="1">
            <a:spLocks noChangeArrowheads="1"/>
          </p:cNvSpPr>
          <p:nvPr/>
        </p:nvSpPr>
        <p:spPr bwMode="auto">
          <a:xfrm>
            <a:off x="675163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61" name="Vbox_25"/>
          <p:cNvSpPr txBox="1">
            <a:spLocks noChangeArrowheads="1"/>
          </p:cNvSpPr>
          <p:nvPr/>
        </p:nvSpPr>
        <p:spPr bwMode="auto">
          <a:xfrm>
            <a:off x="703897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h</a:t>
            </a:r>
          </a:p>
        </p:txBody>
      </p:sp>
      <p:sp>
        <p:nvSpPr>
          <p:cNvPr id="2162" name="Vbox_26"/>
          <p:cNvSpPr txBox="1">
            <a:spLocks noChangeArrowheads="1"/>
          </p:cNvSpPr>
          <p:nvPr/>
        </p:nvSpPr>
        <p:spPr bwMode="auto">
          <a:xfrm>
            <a:off x="732631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163" name="Vbox_27"/>
          <p:cNvSpPr txBox="1">
            <a:spLocks noChangeArrowheads="1"/>
          </p:cNvSpPr>
          <p:nvPr/>
        </p:nvSpPr>
        <p:spPr bwMode="auto">
          <a:xfrm>
            <a:off x="761365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v</a:t>
            </a:r>
          </a:p>
        </p:txBody>
      </p:sp>
      <p:sp>
        <p:nvSpPr>
          <p:cNvPr id="2164" name="Vbox_28"/>
          <p:cNvSpPr txBox="1">
            <a:spLocks noChangeArrowheads="1"/>
          </p:cNvSpPr>
          <p:nvPr/>
        </p:nvSpPr>
        <p:spPr bwMode="auto">
          <a:xfrm>
            <a:off x="7902575" y="3489325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165" name="Vbox_29"/>
          <p:cNvSpPr txBox="1">
            <a:spLocks noChangeArrowheads="1"/>
          </p:cNvSpPr>
          <p:nvPr/>
        </p:nvSpPr>
        <p:spPr bwMode="auto">
          <a:xfrm>
            <a:off x="1428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f</a:t>
            </a:r>
          </a:p>
        </p:txBody>
      </p:sp>
      <p:sp>
        <p:nvSpPr>
          <p:cNvPr id="2166" name="Vbox_30"/>
          <p:cNvSpPr txBox="1">
            <a:spLocks noChangeArrowheads="1"/>
          </p:cNvSpPr>
          <p:nvPr/>
        </p:nvSpPr>
        <p:spPr bwMode="auto">
          <a:xfrm>
            <a:off x="43021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167" name="Vbox_31"/>
          <p:cNvSpPr txBox="1">
            <a:spLocks noChangeArrowheads="1"/>
          </p:cNvSpPr>
          <p:nvPr/>
        </p:nvSpPr>
        <p:spPr bwMode="auto">
          <a:xfrm>
            <a:off x="7175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168" name="Vbox_32"/>
          <p:cNvSpPr txBox="1">
            <a:spLocks noChangeArrowheads="1"/>
          </p:cNvSpPr>
          <p:nvPr/>
        </p:nvSpPr>
        <p:spPr bwMode="auto">
          <a:xfrm>
            <a:off x="10048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69" name="Vbox_33"/>
          <p:cNvSpPr txBox="1">
            <a:spLocks noChangeArrowheads="1"/>
          </p:cNvSpPr>
          <p:nvPr/>
        </p:nvSpPr>
        <p:spPr bwMode="auto">
          <a:xfrm>
            <a:off x="129222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y</a:t>
            </a:r>
          </a:p>
        </p:txBody>
      </p:sp>
      <p:sp>
        <p:nvSpPr>
          <p:cNvPr id="2170" name="Vbox_34"/>
          <p:cNvSpPr txBox="1">
            <a:spLocks noChangeArrowheads="1"/>
          </p:cNvSpPr>
          <p:nvPr/>
        </p:nvSpPr>
        <p:spPr bwMode="auto">
          <a:xfrm>
            <a:off x="157956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171" name="Vbox_35"/>
          <p:cNvSpPr txBox="1">
            <a:spLocks noChangeArrowheads="1"/>
          </p:cNvSpPr>
          <p:nvPr/>
        </p:nvSpPr>
        <p:spPr bwMode="auto">
          <a:xfrm>
            <a:off x="186690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u</a:t>
            </a:r>
          </a:p>
        </p:txBody>
      </p:sp>
      <p:sp>
        <p:nvSpPr>
          <p:cNvPr id="2172" name="Vbox_36"/>
          <p:cNvSpPr txBox="1">
            <a:spLocks noChangeArrowheads="1"/>
          </p:cNvSpPr>
          <p:nvPr/>
        </p:nvSpPr>
        <p:spPr bwMode="auto">
          <a:xfrm>
            <a:off x="215423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,</a:t>
            </a:r>
          </a:p>
        </p:txBody>
      </p:sp>
      <p:sp>
        <p:nvSpPr>
          <p:cNvPr id="2173" name="Vbox_37"/>
          <p:cNvSpPr txBox="1">
            <a:spLocks noChangeArrowheads="1"/>
          </p:cNvSpPr>
          <p:nvPr/>
        </p:nvSpPr>
        <p:spPr bwMode="auto">
          <a:xfrm>
            <a:off x="24415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”</a:t>
            </a:r>
          </a:p>
        </p:txBody>
      </p:sp>
      <p:sp>
        <p:nvSpPr>
          <p:cNvPr id="2174" name="Vbox_38"/>
          <p:cNvSpPr txBox="1">
            <a:spLocks noChangeArrowheads="1"/>
          </p:cNvSpPr>
          <p:nvPr/>
        </p:nvSpPr>
        <p:spPr bwMode="auto">
          <a:xfrm>
            <a:off x="272891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75" name="Vbox_39"/>
          <p:cNvSpPr txBox="1">
            <a:spLocks noChangeArrowheads="1"/>
          </p:cNvSpPr>
          <p:nvPr/>
        </p:nvSpPr>
        <p:spPr bwMode="auto">
          <a:xfrm>
            <a:off x="30162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d</a:t>
            </a:r>
          </a:p>
        </p:txBody>
      </p:sp>
      <p:sp>
        <p:nvSpPr>
          <p:cNvPr id="2176" name="Vbox_40"/>
          <p:cNvSpPr txBox="1">
            <a:spLocks noChangeArrowheads="1"/>
          </p:cNvSpPr>
          <p:nvPr/>
        </p:nvSpPr>
        <p:spPr bwMode="auto">
          <a:xfrm>
            <a:off x="33035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177" name="Vbox_41"/>
          <p:cNvSpPr txBox="1">
            <a:spLocks noChangeArrowheads="1"/>
          </p:cNvSpPr>
          <p:nvPr/>
        </p:nvSpPr>
        <p:spPr bwMode="auto">
          <a:xfrm>
            <a:off x="35877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c</a:t>
            </a:r>
          </a:p>
        </p:txBody>
      </p:sp>
      <p:sp>
        <p:nvSpPr>
          <p:cNvPr id="2178" name="Vbox_42"/>
          <p:cNvSpPr txBox="1">
            <a:spLocks noChangeArrowheads="1"/>
          </p:cNvSpPr>
          <p:nvPr/>
        </p:nvSpPr>
        <p:spPr bwMode="auto">
          <a:xfrm>
            <a:off x="38750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l</a:t>
            </a:r>
          </a:p>
        </p:txBody>
      </p:sp>
      <p:sp>
        <p:nvSpPr>
          <p:cNvPr id="2179" name="Vbox_43"/>
          <p:cNvSpPr txBox="1">
            <a:spLocks noChangeArrowheads="1"/>
          </p:cNvSpPr>
          <p:nvPr/>
        </p:nvSpPr>
        <p:spPr bwMode="auto">
          <a:xfrm>
            <a:off x="416242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180" name="Vbox_44"/>
          <p:cNvSpPr txBox="1">
            <a:spLocks noChangeArrowheads="1"/>
          </p:cNvSpPr>
          <p:nvPr/>
        </p:nvSpPr>
        <p:spPr bwMode="auto">
          <a:xfrm>
            <a:off x="445293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181" name="Vbox_45"/>
          <p:cNvSpPr txBox="1">
            <a:spLocks noChangeArrowheads="1"/>
          </p:cNvSpPr>
          <p:nvPr/>
        </p:nvSpPr>
        <p:spPr bwMode="auto">
          <a:xfrm>
            <a:off x="47402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182" name="Vbox_46"/>
          <p:cNvSpPr txBox="1">
            <a:spLocks noChangeArrowheads="1"/>
          </p:cNvSpPr>
          <p:nvPr/>
        </p:nvSpPr>
        <p:spPr bwMode="auto">
          <a:xfrm>
            <a:off x="502761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s</a:t>
            </a:r>
          </a:p>
        </p:txBody>
      </p:sp>
      <p:sp>
        <p:nvSpPr>
          <p:cNvPr id="2183" name="Vbox_47"/>
          <p:cNvSpPr txBox="1">
            <a:spLocks noChangeArrowheads="1"/>
          </p:cNvSpPr>
          <p:nvPr/>
        </p:nvSpPr>
        <p:spPr bwMode="auto">
          <a:xfrm>
            <a:off x="53149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84" name="Vbox_48"/>
          <p:cNvSpPr txBox="1">
            <a:spLocks noChangeArrowheads="1"/>
          </p:cNvSpPr>
          <p:nvPr/>
        </p:nvSpPr>
        <p:spPr bwMode="auto">
          <a:xfrm>
            <a:off x="56022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t</a:t>
            </a:r>
          </a:p>
        </p:txBody>
      </p:sp>
      <p:sp>
        <p:nvSpPr>
          <p:cNvPr id="2185" name="Vbox_49"/>
          <p:cNvSpPr txBox="1">
            <a:spLocks noChangeArrowheads="1"/>
          </p:cNvSpPr>
          <p:nvPr/>
        </p:nvSpPr>
        <p:spPr bwMode="auto">
          <a:xfrm>
            <a:off x="588962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h</a:t>
            </a:r>
          </a:p>
        </p:txBody>
      </p:sp>
      <p:sp>
        <p:nvSpPr>
          <p:cNvPr id="2186" name="Vbox_50"/>
          <p:cNvSpPr txBox="1">
            <a:spLocks noChangeArrowheads="1"/>
          </p:cNvSpPr>
          <p:nvPr/>
        </p:nvSpPr>
        <p:spPr bwMode="auto">
          <a:xfrm>
            <a:off x="617696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187" name="Vbox_51"/>
          <p:cNvSpPr txBox="1">
            <a:spLocks noChangeArrowheads="1"/>
          </p:cNvSpPr>
          <p:nvPr/>
        </p:nvSpPr>
        <p:spPr bwMode="auto">
          <a:xfrm>
            <a:off x="646430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188" name="Vbox_52"/>
          <p:cNvSpPr txBox="1">
            <a:spLocks noChangeArrowheads="1"/>
          </p:cNvSpPr>
          <p:nvPr/>
        </p:nvSpPr>
        <p:spPr bwMode="auto">
          <a:xfrm>
            <a:off x="675163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L</a:t>
            </a:r>
          </a:p>
        </p:txBody>
      </p:sp>
      <p:sp>
        <p:nvSpPr>
          <p:cNvPr id="2189" name="Vbox_53"/>
          <p:cNvSpPr txBox="1">
            <a:spLocks noChangeArrowheads="1"/>
          </p:cNvSpPr>
          <p:nvPr/>
        </p:nvSpPr>
        <p:spPr bwMode="auto">
          <a:xfrm>
            <a:off x="704373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191" name="Vbox_55"/>
          <p:cNvSpPr txBox="1">
            <a:spLocks noChangeArrowheads="1"/>
          </p:cNvSpPr>
          <p:nvPr/>
        </p:nvSpPr>
        <p:spPr bwMode="auto">
          <a:xfrm>
            <a:off x="761841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d</a:t>
            </a:r>
          </a:p>
        </p:txBody>
      </p:sp>
      <p:sp>
        <p:nvSpPr>
          <p:cNvPr id="2192" name="Vbox_56"/>
          <p:cNvSpPr txBox="1">
            <a:spLocks noChangeArrowheads="1"/>
          </p:cNvSpPr>
          <p:nvPr/>
        </p:nvSpPr>
        <p:spPr bwMode="auto">
          <a:xfrm>
            <a:off x="79057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,</a:t>
            </a:r>
          </a:p>
        </p:txBody>
      </p:sp>
      <p:sp>
        <p:nvSpPr>
          <p:cNvPr id="2283" name="Vbox_54"/>
          <p:cNvSpPr txBox="1">
            <a:spLocks noChangeArrowheads="1"/>
          </p:cNvSpPr>
          <p:nvPr/>
        </p:nvSpPr>
        <p:spPr bwMode="auto">
          <a:xfrm>
            <a:off x="73310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193" name="Vbox_57"/>
          <p:cNvSpPr txBox="1">
            <a:spLocks noChangeArrowheads="1"/>
          </p:cNvSpPr>
          <p:nvPr/>
        </p:nvSpPr>
        <p:spPr bwMode="auto">
          <a:xfrm>
            <a:off x="14287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“</a:t>
            </a:r>
          </a:p>
        </p:txBody>
      </p:sp>
      <p:sp>
        <p:nvSpPr>
          <p:cNvPr id="2195" name="Vbox_58"/>
          <p:cNvSpPr txBox="1">
            <a:spLocks noChangeArrowheads="1"/>
          </p:cNvSpPr>
          <p:nvPr/>
        </p:nvSpPr>
        <p:spPr bwMode="auto">
          <a:xfrm>
            <a:off x="43021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2196" name="Vbox_59"/>
          <p:cNvSpPr txBox="1">
            <a:spLocks noChangeArrowheads="1"/>
          </p:cNvSpPr>
          <p:nvPr/>
        </p:nvSpPr>
        <p:spPr bwMode="auto">
          <a:xfrm>
            <a:off x="71755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l</a:t>
            </a:r>
          </a:p>
        </p:txBody>
      </p:sp>
      <p:sp>
        <p:nvSpPr>
          <p:cNvPr id="2197" name="Vbox_60"/>
          <p:cNvSpPr txBox="1">
            <a:spLocks noChangeArrowheads="1"/>
          </p:cNvSpPr>
          <p:nvPr/>
        </p:nvSpPr>
        <p:spPr bwMode="auto">
          <a:xfrm>
            <a:off x="100488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198" name="Vbox_61"/>
          <p:cNvSpPr txBox="1">
            <a:spLocks noChangeArrowheads="1"/>
          </p:cNvSpPr>
          <p:nvPr/>
        </p:nvSpPr>
        <p:spPr bwMode="auto">
          <a:xfrm>
            <a:off x="128746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199" name="Vbox_62"/>
          <p:cNvSpPr txBox="1">
            <a:spLocks noChangeArrowheads="1"/>
          </p:cNvSpPr>
          <p:nvPr/>
        </p:nvSpPr>
        <p:spPr bwMode="auto">
          <a:xfrm>
            <a:off x="157480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s</a:t>
            </a:r>
          </a:p>
        </p:txBody>
      </p:sp>
      <p:sp>
        <p:nvSpPr>
          <p:cNvPr id="2200" name="Vbox_63"/>
          <p:cNvSpPr txBox="1">
            <a:spLocks noChangeArrowheads="1"/>
          </p:cNvSpPr>
          <p:nvPr/>
        </p:nvSpPr>
        <p:spPr bwMode="auto">
          <a:xfrm>
            <a:off x="186213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01" name="Vbox_64"/>
          <p:cNvSpPr txBox="1">
            <a:spLocks noChangeArrowheads="1"/>
          </p:cNvSpPr>
          <p:nvPr/>
        </p:nvSpPr>
        <p:spPr bwMode="auto">
          <a:xfrm>
            <a:off x="214947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t</a:t>
            </a:r>
          </a:p>
        </p:txBody>
      </p:sp>
      <p:sp>
        <p:nvSpPr>
          <p:cNvPr id="2202" name="Vbox_65"/>
          <p:cNvSpPr txBox="1">
            <a:spLocks noChangeArrowheads="1"/>
          </p:cNvSpPr>
          <p:nvPr/>
        </p:nvSpPr>
        <p:spPr bwMode="auto">
          <a:xfrm>
            <a:off x="243840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03" name="Vbox_66"/>
          <p:cNvSpPr txBox="1">
            <a:spLocks noChangeArrowheads="1"/>
          </p:cNvSpPr>
          <p:nvPr/>
        </p:nvSpPr>
        <p:spPr bwMode="auto">
          <a:xfrm>
            <a:off x="272573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04" name="Vbox_67"/>
          <p:cNvSpPr txBox="1">
            <a:spLocks noChangeArrowheads="1"/>
          </p:cNvSpPr>
          <p:nvPr/>
        </p:nvSpPr>
        <p:spPr bwMode="auto">
          <a:xfrm>
            <a:off x="301307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2205" name="Vbox_68"/>
          <p:cNvSpPr txBox="1">
            <a:spLocks noChangeArrowheads="1"/>
          </p:cNvSpPr>
          <p:nvPr/>
        </p:nvSpPr>
        <p:spPr bwMode="auto">
          <a:xfrm>
            <a:off x="330358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206" name="Vbox_69"/>
          <p:cNvSpPr txBox="1">
            <a:spLocks noChangeArrowheads="1"/>
          </p:cNvSpPr>
          <p:nvPr/>
        </p:nvSpPr>
        <p:spPr bwMode="auto">
          <a:xfrm>
            <a:off x="359092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07" name="Vbox_70"/>
          <p:cNvSpPr txBox="1">
            <a:spLocks noChangeArrowheads="1"/>
          </p:cNvSpPr>
          <p:nvPr/>
        </p:nvSpPr>
        <p:spPr bwMode="auto">
          <a:xfrm>
            <a:off x="387826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s</a:t>
            </a:r>
          </a:p>
        </p:txBody>
      </p:sp>
      <p:sp>
        <p:nvSpPr>
          <p:cNvPr id="2208" name="Vbox_71"/>
          <p:cNvSpPr txBox="1">
            <a:spLocks noChangeArrowheads="1"/>
          </p:cNvSpPr>
          <p:nvPr/>
        </p:nvSpPr>
        <p:spPr bwMode="auto">
          <a:xfrm>
            <a:off x="416560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2209" name="Vbox_72"/>
          <p:cNvSpPr txBox="1">
            <a:spLocks noChangeArrowheads="1"/>
          </p:cNvSpPr>
          <p:nvPr/>
        </p:nvSpPr>
        <p:spPr bwMode="auto">
          <a:xfrm>
            <a:off x="445293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210" name="Vbox_73"/>
          <p:cNvSpPr txBox="1">
            <a:spLocks noChangeArrowheads="1"/>
          </p:cNvSpPr>
          <p:nvPr/>
        </p:nvSpPr>
        <p:spPr bwMode="auto">
          <a:xfrm>
            <a:off x="474027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211" name="Vbox_74"/>
          <p:cNvSpPr txBox="1">
            <a:spLocks noChangeArrowheads="1"/>
          </p:cNvSpPr>
          <p:nvPr/>
        </p:nvSpPr>
        <p:spPr bwMode="auto">
          <a:xfrm>
            <a:off x="502761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12" name="Vbox_75"/>
          <p:cNvSpPr txBox="1">
            <a:spLocks noChangeArrowheads="1"/>
          </p:cNvSpPr>
          <p:nvPr/>
        </p:nvSpPr>
        <p:spPr bwMode="auto">
          <a:xfrm>
            <a:off x="531495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y</a:t>
            </a:r>
          </a:p>
        </p:txBody>
      </p:sp>
      <p:sp>
        <p:nvSpPr>
          <p:cNvPr id="2213" name="Vbox_76"/>
          <p:cNvSpPr txBox="1">
            <a:spLocks noChangeArrowheads="1"/>
          </p:cNvSpPr>
          <p:nvPr/>
        </p:nvSpPr>
        <p:spPr bwMode="auto">
          <a:xfrm>
            <a:off x="560228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14" name="Vbox_77"/>
          <p:cNvSpPr txBox="1">
            <a:spLocks noChangeArrowheads="1"/>
          </p:cNvSpPr>
          <p:nvPr/>
        </p:nvSpPr>
        <p:spPr bwMode="auto">
          <a:xfrm>
            <a:off x="589438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u</a:t>
            </a:r>
          </a:p>
        </p:txBody>
      </p:sp>
      <p:sp>
        <p:nvSpPr>
          <p:cNvPr id="2215" name="Vbox_78"/>
          <p:cNvSpPr txBox="1">
            <a:spLocks noChangeArrowheads="1"/>
          </p:cNvSpPr>
          <p:nvPr/>
        </p:nvSpPr>
        <p:spPr bwMode="auto">
          <a:xfrm>
            <a:off x="618172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16" name="Vbox_79"/>
          <p:cNvSpPr txBox="1">
            <a:spLocks noChangeArrowheads="1"/>
          </p:cNvSpPr>
          <p:nvPr/>
        </p:nvSpPr>
        <p:spPr bwMode="auto">
          <a:xfrm>
            <a:off x="646906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217" name="Vbox_80"/>
          <p:cNvSpPr txBox="1">
            <a:spLocks noChangeArrowheads="1"/>
          </p:cNvSpPr>
          <p:nvPr/>
        </p:nvSpPr>
        <p:spPr bwMode="auto">
          <a:xfrm>
            <a:off x="675163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218" name="Vbox_81"/>
          <p:cNvSpPr txBox="1">
            <a:spLocks noChangeArrowheads="1"/>
          </p:cNvSpPr>
          <p:nvPr/>
        </p:nvSpPr>
        <p:spPr bwMode="auto">
          <a:xfrm>
            <a:off x="703897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d</a:t>
            </a:r>
          </a:p>
        </p:txBody>
      </p:sp>
      <p:sp>
        <p:nvSpPr>
          <p:cNvPr id="2219" name="Vbox_82"/>
          <p:cNvSpPr txBox="1">
            <a:spLocks noChangeArrowheads="1"/>
          </p:cNvSpPr>
          <p:nvPr/>
        </p:nvSpPr>
        <p:spPr bwMode="auto">
          <a:xfrm>
            <a:off x="732631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20" name="Vbox_84"/>
          <p:cNvSpPr txBox="1">
            <a:spLocks noChangeArrowheads="1"/>
          </p:cNvSpPr>
          <p:nvPr/>
        </p:nvSpPr>
        <p:spPr bwMode="auto">
          <a:xfrm>
            <a:off x="790098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21" name="Vbox_85"/>
          <p:cNvSpPr txBox="1">
            <a:spLocks noChangeArrowheads="1"/>
          </p:cNvSpPr>
          <p:nvPr/>
        </p:nvSpPr>
        <p:spPr bwMode="auto">
          <a:xfrm>
            <a:off x="818832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t</a:t>
            </a:r>
          </a:p>
        </p:txBody>
      </p:sp>
      <p:sp>
        <p:nvSpPr>
          <p:cNvPr id="2285" name="Vbox_83"/>
          <p:cNvSpPr txBox="1">
            <a:spLocks noChangeArrowheads="1"/>
          </p:cNvSpPr>
          <p:nvPr/>
        </p:nvSpPr>
        <p:spPr bwMode="auto">
          <a:xfrm>
            <a:off x="761365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223" name="Vbox_87"/>
          <p:cNvSpPr txBox="1">
            <a:spLocks noChangeArrowheads="1"/>
          </p:cNvSpPr>
          <p:nvPr/>
        </p:nvSpPr>
        <p:spPr bwMode="auto">
          <a:xfrm>
            <a:off x="43021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24" name="Vbox_88"/>
          <p:cNvSpPr txBox="1">
            <a:spLocks noChangeArrowheads="1"/>
          </p:cNvSpPr>
          <p:nvPr/>
        </p:nvSpPr>
        <p:spPr bwMode="auto">
          <a:xfrm>
            <a:off x="71755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87" name="Vbox_86"/>
          <p:cNvSpPr txBox="1">
            <a:spLocks noChangeArrowheads="1"/>
          </p:cNvSpPr>
          <p:nvPr/>
        </p:nvSpPr>
        <p:spPr bwMode="auto">
          <a:xfrm>
            <a:off x="1428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t</a:t>
            </a:r>
          </a:p>
        </p:txBody>
      </p:sp>
      <p:sp>
        <p:nvSpPr>
          <p:cNvPr id="2226" name="Vbox_89"/>
          <p:cNvSpPr txBox="1">
            <a:spLocks noChangeArrowheads="1"/>
          </p:cNvSpPr>
          <p:nvPr/>
        </p:nvSpPr>
        <p:spPr bwMode="auto">
          <a:xfrm>
            <a:off x="100488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h</a:t>
            </a:r>
          </a:p>
        </p:txBody>
      </p:sp>
      <p:sp>
        <p:nvSpPr>
          <p:cNvPr id="2227" name="Vbox_90"/>
          <p:cNvSpPr txBox="1">
            <a:spLocks noChangeArrowheads="1"/>
          </p:cNvSpPr>
          <p:nvPr/>
        </p:nvSpPr>
        <p:spPr bwMode="auto">
          <a:xfrm>
            <a:off x="129222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228" name="Vbox_91"/>
          <p:cNvSpPr txBox="1">
            <a:spLocks noChangeArrowheads="1"/>
          </p:cNvSpPr>
          <p:nvPr/>
        </p:nvSpPr>
        <p:spPr bwMode="auto">
          <a:xfrm>
            <a:off x="157956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229" name="Vbox_92"/>
          <p:cNvSpPr txBox="1">
            <a:spLocks noChangeArrowheads="1"/>
          </p:cNvSpPr>
          <p:nvPr/>
        </p:nvSpPr>
        <p:spPr bwMode="auto">
          <a:xfrm>
            <a:off x="186690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m</a:t>
            </a:r>
          </a:p>
        </p:txBody>
      </p:sp>
      <p:sp>
        <p:nvSpPr>
          <p:cNvPr id="2230" name="Vbox_93"/>
          <p:cNvSpPr txBox="1">
            <a:spLocks noChangeArrowheads="1"/>
          </p:cNvSpPr>
          <p:nvPr/>
        </p:nvSpPr>
        <p:spPr bwMode="auto">
          <a:xfrm>
            <a:off x="215423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31" name="Vbox_94"/>
          <p:cNvSpPr txBox="1">
            <a:spLocks noChangeArrowheads="1"/>
          </p:cNvSpPr>
          <p:nvPr/>
        </p:nvSpPr>
        <p:spPr bwMode="auto">
          <a:xfrm>
            <a:off x="24415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y</a:t>
            </a:r>
          </a:p>
        </p:txBody>
      </p:sp>
      <p:sp>
        <p:nvSpPr>
          <p:cNvPr id="2232" name="Vbox_95"/>
          <p:cNvSpPr txBox="1">
            <a:spLocks noChangeArrowheads="1"/>
          </p:cNvSpPr>
          <p:nvPr/>
        </p:nvSpPr>
        <p:spPr bwMode="auto">
          <a:xfrm>
            <a:off x="272891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33" name="Vbox_96"/>
          <p:cNvSpPr txBox="1">
            <a:spLocks noChangeArrowheads="1"/>
          </p:cNvSpPr>
          <p:nvPr/>
        </p:nvSpPr>
        <p:spPr bwMode="auto">
          <a:xfrm>
            <a:off x="301625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u</a:t>
            </a:r>
          </a:p>
        </p:txBody>
      </p:sp>
      <p:sp>
        <p:nvSpPr>
          <p:cNvPr id="2234" name="Vbox_97"/>
          <p:cNvSpPr txBox="1">
            <a:spLocks noChangeArrowheads="1"/>
          </p:cNvSpPr>
          <p:nvPr/>
        </p:nvSpPr>
        <p:spPr bwMode="auto">
          <a:xfrm>
            <a:off x="33051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,</a:t>
            </a:r>
          </a:p>
        </p:txBody>
      </p:sp>
      <p:sp>
        <p:nvSpPr>
          <p:cNvPr id="2235" name="Vbox_98"/>
          <p:cNvSpPr txBox="1">
            <a:spLocks noChangeArrowheads="1"/>
          </p:cNvSpPr>
          <p:nvPr/>
        </p:nvSpPr>
        <p:spPr bwMode="auto">
          <a:xfrm>
            <a:off x="359092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36" name="Vbox_99"/>
          <p:cNvSpPr txBox="1">
            <a:spLocks noChangeArrowheads="1"/>
          </p:cNvSpPr>
          <p:nvPr/>
        </p:nvSpPr>
        <p:spPr bwMode="auto">
          <a:xfrm>
            <a:off x="387826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2237" name="Vbox_100"/>
          <p:cNvSpPr txBox="1">
            <a:spLocks noChangeArrowheads="1"/>
          </p:cNvSpPr>
          <p:nvPr/>
        </p:nvSpPr>
        <p:spPr bwMode="auto">
          <a:xfrm>
            <a:off x="416560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l</a:t>
            </a:r>
          </a:p>
        </p:txBody>
      </p:sp>
      <p:sp>
        <p:nvSpPr>
          <p:cNvPr id="2238" name="Vbox_101"/>
          <p:cNvSpPr txBox="1">
            <a:spLocks noChangeArrowheads="1"/>
          </p:cNvSpPr>
          <p:nvPr/>
        </p:nvSpPr>
        <p:spPr bwMode="auto">
          <a:xfrm>
            <a:off x="445293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239" name="Vbox_102"/>
          <p:cNvSpPr txBox="1">
            <a:spLocks noChangeArrowheads="1"/>
          </p:cNvSpPr>
          <p:nvPr/>
        </p:nvSpPr>
        <p:spPr bwMode="auto">
          <a:xfrm>
            <a:off x="47402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240" name="Vbox_103"/>
          <p:cNvSpPr txBox="1">
            <a:spLocks noChangeArrowheads="1"/>
          </p:cNvSpPr>
          <p:nvPr/>
        </p:nvSpPr>
        <p:spPr bwMode="auto">
          <a:xfrm>
            <a:off x="502761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s</a:t>
            </a:r>
          </a:p>
        </p:txBody>
      </p:sp>
      <p:sp>
        <p:nvSpPr>
          <p:cNvPr id="2243" name="Vbox_104"/>
          <p:cNvSpPr txBox="1">
            <a:spLocks noChangeArrowheads="1"/>
          </p:cNvSpPr>
          <p:nvPr/>
        </p:nvSpPr>
        <p:spPr bwMode="auto">
          <a:xfrm>
            <a:off x="531495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44" name="Vbox_105"/>
          <p:cNvSpPr txBox="1">
            <a:spLocks noChangeArrowheads="1"/>
          </p:cNvSpPr>
          <p:nvPr/>
        </p:nvSpPr>
        <p:spPr bwMode="auto">
          <a:xfrm>
            <a:off x="560228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t</a:t>
            </a:r>
          </a:p>
        </p:txBody>
      </p:sp>
      <p:sp>
        <p:nvSpPr>
          <p:cNvPr id="2245" name="Vbox_106"/>
          <p:cNvSpPr txBox="1">
            <a:spLocks noChangeArrowheads="1"/>
          </p:cNvSpPr>
          <p:nvPr/>
        </p:nvSpPr>
        <p:spPr bwMode="auto">
          <a:xfrm>
            <a:off x="588962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46" name="Vbox_107"/>
          <p:cNvSpPr txBox="1">
            <a:spLocks noChangeArrowheads="1"/>
          </p:cNvSpPr>
          <p:nvPr/>
        </p:nvSpPr>
        <p:spPr bwMode="auto">
          <a:xfrm>
            <a:off x="617696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47" name="Vbox_108"/>
          <p:cNvSpPr txBox="1">
            <a:spLocks noChangeArrowheads="1"/>
          </p:cNvSpPr>
          <p:nvPr/>
        </p:nvSpPr>
        <p:spPr bwMode="auto">
          <a:xfrm>
            <a:off x="646430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g</a:t>
            </a:r>
          </a:p>
        </p:txBody>
      </p:sp>
      <p:sp>
        <p:nvSpPr>
          <p:cNvPr id="2248" name="Vbox_109"/>
          <p:cNvSpPr txBox="1">
            <a:spLocks noChangeArrowheads="1"/>
          </p:cNvSpPr>
          <p:nvPr/>
        </p:nvSpPr>
        <p:spPr bwMode="auto">
          <a:xfrm>
            <a:off x="675163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2249" name="Vbox_110"/>
          <p:cNvSpPr txBox="1">
            <a:spLocks noChangeArrowheads="1"/>
          </p:cNvSpPr>
          <p:nvPr/>
        </p:nvSpPr>
        <p:spPr bwMode="auto">
          <a:xfrm>
            <a:off x="70389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v</a:t>
            </a:r>
          </a:p>
        </p:txBody>
      </p:sp>
      <p:sp>
        <p:nvSpPr>
          <p:cNvPr id="2250" name="Vbox_111"/>
          <p:cNvSpPr txBox="1">
            <a:spLocks noChangeArrowheads="1"/>
          </p:cNvSpPr>
          <p:nvPr/>
        </p:nvSpPr>
        <p:spPr bwMode="auto">
          <a:xfrm>
            <a:off x="732631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251" name="Vbox_113"/>
          <p:cNvSpPr txBox="1">
            <a:spLocks noChangeArrowheads="1"/>
          </p:cNvSpPr>
          <p:nvPr/>
        </p:nvSpPr>
        <p:spPr bwMode="auto">
          <a:xfrm>
            <a:off x="790098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y</a:t>
            </a:r>
          </a:p>
        </p:txBody>
      </p:sp>
      <p:sp>
        <p:nvSpPr>
          <p:cNvPr id="2257" name="Vbox_114"/>
          <p:cNvSpPr txBox="1">
            <a:spLocks noChangeArrowheads="1"/>
          </p:cNvSpPr>
          <p:nvPr/>
        </p:nvSpPr>
        <p:spPr bwMode="auto">
          <a:xfrm>
            <a:off x="819308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58" name="Vbox_115"/>
          <p:cNvSpPr txBox="1">
            <a:spLocks noChangeArrowheads="1"/>
          </p:cNvSpPr>
          <p:nvPr/>
        </p:nvSpPr>
        <p:spPr bwMode="auto">
          <a:xfrm>
            <a:off x="848042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u</a:t>
            </a:r>
          </a:p>
        </p:txBody>
      </p:sp>
      <p:sp>
        <p:nvSpPr>
          <p:cNvPr id="2289" name="Vbox_112"/>
          <p:cNvSpPr txBox="1">
            <a:spLocks noChangeArrowheads="1"/>
          </p:cNvSpPr>
          <p:nvPr/>
        </p:nvSpPr>
        <p:spPr bwMode="auto">
          <a:xfrm>
            <a:off x="761365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59" name="Vbox_116"/>
          <p:cNvSpPr txBox="1">
            <a:spLocks noChangeArrowheads="1"/>
          </p:cNvSpPr>
          <p:nvPr/>
        </p:nvSpPr>
        <p:spPr bwMode="auto">
          <a:xfrm>
            <a:off x="14287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h</a:t>
            </a:r>
          </a:p>
        </p:txBody>
      </p:sp>
      <p:sp>
        <p:nvSpPr>
          <p:cNvPr id="2260" name="Vbox_117"/>
          <p:cNvSpPr txBox="1">
            <a:spLocks noChangeArrowheads="1"/>
          </p:cNvSpPr>
          <p:nvPr/>
        </p:nvSpPr>
        <p:spPr bwMode="auto">
          <a:xfrm>
            <a:off x="43021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2261" name="Vbox_118"/>
          <p:cNvSpPr txBox="1">
            <a:spLocks noChangeArrowheads="1"/>
          </p:cNvSpPr>
          <p:nvPr/>
        </p:nvSpPr>
        <p:spPr bwMode="auto">
          <a:xfrm>
            <a:off x="71755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2263" name="Vbox_119"/>
          <p:cNvSpPr txBox="1">
            <a:spLocks noChangeArrowheads="1"/>
          </p:cNvSpPr>
          <p:nvPr/>
        </p:nvSpPr>
        <p:spPr bwMode="auto">
          <a:xfrm>
            <a:off x="100488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264" name="Vbox_120"/>
          <p:cNvSpPr txBox="1">
            <a:spLocks noChangeArrowheads="1"/>
          </p:cNvSpPr>
          <p:nvPr/>
        </p:nvSpPr>
        <p:spPr bwMode="auto">
          <a:xfrm>
            <a:off x="129222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65" name="Vbox_121"/>
          <p:cNvSpPr txBox="1">
            <a:spLocks noChangeArrowheads="1"/>
          </p:cNvSpPr>
          <p:nvPr/>
        </p:nvSpPr>
        <p:spPr bwMode="auto">
          <a:xfrm>
            <a:off x="157956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266" name="Vbox_122"/>
          <p:cNvSpPr txBox="1">
            <a:spLocks noChangeArrowheads="1"/>
          </p:cNvSpPr>
          <p:nvPr/>
        </p:nvSpPr>
        <p:spPr bwMode="auto">
          <a:xfrm>
            <a:off x="186690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267" name="Vbox_123"/>
          <p:cNvSpPr txBox="1">
            <a:spLocks noChangeArrowheads="1"/>
          </p:cNvSpPr>
          <p:nvPr/>
        </p:nvSpPr>
        <p:spPr bwMode="auto">
          <a:xfrm>
            <a:off x="215423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d</a:t>
            </a:r>
          </a:p>
        </p:txBody>
      </p:sp>
      <p:sp>
        <p:nvSpPr>
          <p:cNvPr id="2268" name="Vbox_124"/>
          <p:cNvSpPr txBox="1">
            <a:spLocks noChangeArrowheads="1"/>
          </p:cNvSpPr>
          <p:nvPr/>
        </p:nvSpPr>
        <p:spPr bwMode="auto">
          <a:xfrm>
            <a:off x="244157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69" name="Vbox_125"/>
          <p:cNvSpPr txBox="1">
            <a:spLocks noChangeArrowheads="1"/>
          </p:cNvSpPr>
          <p:nvPr/>
        </p:nvSpPr>
        <p:spPr bwMode="auto">
          <a:xfrm>
            <a:off x="272891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270" name="Vbox_126"/>
          <p:cNvSpPr txBox="1">
            <a:spLocks noChangeArrowheads="1"/>
          </p:cNvSpPr>
          <p:nvPr/>
        </p:nvSpPr>
        <p:spPr bwMode="auto">
          <a:xfrm>
            <a:off x="301625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72" name="Vbox_127"/>
          <p:cNvSpPr txBox="1">
            <a:spLocks noChangeArrowheads="1"/>
          </p:cNvSpPr>
          <p:nvPr/>
        </p:nvSpPr>
        <p:spPr bwMode="auto">
          <a:xfrm>
            <a:off x="330517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f</a:t>
            </a:r>
          </a:p>
        </p:txBody>
      </p:sp>
      <p:sp>
        <p:nvSpPr>
          <p:cNvPr id="2273" name="Vbox_128"/>
          <p:cNvSpPr txBox="1">
            <a:spLocks noChangeArrowheads="1"/>
          </p:cNvSpPr>
          <p:nvPr/>
        </p:nvSpPr>
        <p:spPr bwMode="auto">
          <a:xfrm>
            <a:off x="359251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u</a:t>
            </a:r>
          </a:p>
        </p:txBody>
      </p:sp>
      <p:sp>
        <p:nvSpPr>
          <p:cNvPr id="2274" name="Vbox_129"/>
          <p:cNvSpPr txBox="1">
            <a:spLocks noChangeArrowheads="1"/>
          </p:cNvSpPr>
          <p:nvPr/>
        </p:nvSpPr>
        <p:spPr bwMode="auto">
          <a:xfrm>
            <a:off x="387985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t</a:t>
            </a:r>
          </a:p>
        </p:txBody>
      </p:sp>
      <p:sp>
        <p:nvSpPr>
          <p:cNvPr id="2275" name="Vbox_130"/>
          <p:cNvSpPr txBox="1">
            <a:spLocks noChangeArrowheads="1"/>
          </p:cNvSpPr>
          <p:nvPr/>
        </p:nvSpPr>
        <p:spPr bwMode="auto">
          <a:xfrm>
            <a:off x="416560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u</a:t>
            </a:r>
          </a:p>
        </p:txBody>
      </p:sp>
      <p:sp>
        <p:nvSpPr>
          <p:cNvPr id="2276" name="Vbox_131"/>
          <p:cNvSpPr txBox="1">
            <a:spLocks noChangeArrowheads="1"/>
          </p:cNvSpPr>
          <p:nvPr/>
        </p:nvSpPr>
        <p:spPr bwMode="auto">
          <a:xfrm>
            <a:off x="445293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277" name="Vbox_132"/>
          <p:cNvSpPr txBox="1">
            <a:spLocks noChangeArrowheads="1"/>
          </p:cNvSpPr>
          <p:nvPr/>
        </p:nvSpPr>
        <p:spPr bwMode="auto">
          <a:xfrm>
            <a:off x="474027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0000FF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278" name="Vbox_133"/>
          <p:cNvSpPr txBox="1">
            <a:spLocks noChangeArrowheads="1"/>
          </p:cNvSpPr>
          <p:nvPr/>
        </p:nvSpPr>
        <p:spPr bwMode="auto">
          <a:xfrm>
            <a:off x="502761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2279" name="Vbox_134"/>
          <p:cNvSpPr txBox="1">
            <a:spLocks noChangeArrowheads="1"/>
          </p:cNvSpPr>
          <p:nvPr/>
        </p:nvSpPr>
        <p:spPr bwMode="auto">
          <a:xfrm>
            <a:off x="531495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”</a:t>
            </a:r>
          </a:p>
        </p:txBody>
      </p:sp>
      <p:sp>
        <p:nvSpPr>
          <p:cNvPr id="2280" name="Vbox_135" hidden="1"/>
          <p:cNvSpPr txBox="1">
            <a:spLocks noChangeArrowheads="1"/>
          </p:cNvSpPr>
          <p:nvPr/>
        </p:nvSpPr>
        <p:spPr bwMode="auto">
          <a:xfrm>
            <a:off x="560228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81" name="Vbox_136" hidden="1"/>
          <p:cNvSpPr txBox="1">
            <a:spLocks noChangeArrowheads="1"/>
          </p:cNvSpPr>
          <p:nvPr/>
        </p:nvSpPr>
        <p:spPr bwMode="auto">
          <a:xfrm>
            <a:off x="588962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J</a:t>
            </a:r>
          </a:p>
        </p:txBody>
      </p:sp>
      <p:sp>
        <p:nvSpPr>
          <p:cNvPr id="2282" name="Vbox_137" hidden="1"/>
          <p:cNvSpPr txBox="1">
            <a:spLocks noChangeArrowheads="1"/>
          </p:cNvSpPr>
          <p:nvPr/>
        </p:nvSpPr>
        <p:spPr bwMode="auto">
          <a:xfrm>
            <a:off x="617696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292" name="Vbox_138" hidden="1"/>
          <p:cNvSpPr txBox="1">
            <a:spLocks noChangeArrowheads="1"/>
          </p:cNvSpPr>
          <p:nvPr/>
        </p:nvSpPr>
        <p:spPr bwMode="auto">
          <a:xfrm>
            <a:off x="646430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r</a:t>
            </a:r>
          </a:p>
        </p:txBody>
      </p:sp>
      <p:sp>
        <p:nvSpPr>
          <p:cNvPr id="2293" name="Vbox_139" hidden="1"/>
          <p:cNvSpPr txBox="1">
            <a:spLocks noChangeArrowheads="1"/>
          </p:cNvSpPr>
          <p:nvPr/>
        </p:nvSpPr>
        <p:spPr bwMode="auto">
          <a:xfrm>
            <a:off x="675163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sz="2800">
              <a:solidFill>
                <a:srgbClr val="FFFFCC"/>
              </a:solidFill>
              <a:latin typeface="Comic Sans MS" pitchFamily="66" charset="0"/>
            </a:endParaRPr>
          </a:p>
        </p:txBody>
      </p:sp>
      <p:sp>
        <p:nvSpPr>
          <p:cNvPr id="2294" name="Vbox_140" hidden="1"/>
          <p:cNvSpPr txBox="1">
            <a:spLocks noChangeArrowheads="1"/>
          </p:cNvSpPr>
          <p:nvPr/>
        </p:nvSpPr>
        <p:spPr bwMode="auto">
          <a:xfrm>
            <a:off x="703897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2295" name="Vbox_141" hidden="1"/>
          <p:cNvSpPr txBox="1">
            <a:spLocks noChangeArrowheads="1"/>
          </p:cNvSpPr>
          <p:nvPr/>
        </p:nvSpPr>
        <p:spPr bwMode="auto">
          <a:xfrm>
            <a:off x="732631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2296" name="Vbox_142" hidden="1"/>
          <p:cNvSpPr txBox="1">
            <a:spLocks noChangeArrowheads="1"/>
          </p:cNvSpPr>
          <p:nvPr/>
        </p:nvSpPr>
        <p:spPr bwMode="auto">
          <a:xfrm>
            <a:off x="761365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:</a:t>
            </a:r>
          </a:p>
        </p:txBody>
      </p:sp>
      <p:sp>
        <p:nvSpPr>
          <p:cNvPr id="2297" name="Vbox_143" hidden="1"/>
          <p:cNvSpPr txBox="1">
            <a:spLocks noChangeArrowheads="1"/>
          </p:cNvSpPr>
          <p:nvPr/>
        </p:nvSpPr>
        <p:spPr bwMode="auto">
          <a:xfrm>
            <a:off x="790098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2375" name="Vbox_144" hidden="1"/>
          <p:cNvSpPr txBox="1">
            <a:spLocks noChangeArrowheads="1"/>
          </p:cNvSpPr>
          <p:nvPr/>
        </p:nvSpPr>
        <p:spPr bwMode="auto">
          <a:xfrm>
            <a:off x="818673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sz="2800">
                <a:solidFill>
                  <a:srgbClr val="FFFFCC"/>
                </a:solidFill>
                <a:latin typeface="Comic Sans MS" pitchFamily="66" charset="0"/>
              </a:rPr>
              <a:t>1</a:t>
            </a:r>
          </a:p>
        </p:txBody>
      </p:sp>
      <p:pic>
        <p:nvPicPr>
          <p:cNvPr id="2378" name="Picture 330" descr="modern%20image%281%29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00" y="1042988"/>
            <a:ext cx="2141538" cy="2028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80" name="JigSaw_2"/>
          <p:cNvSpPr>
            <a:spLocks noChangeAspect="1"/>
          </p:cNvSpPr>
          <p:nvPr/>
        </p:nvSpPr>
        <p:spPr bwMode="auto">
          <a:xfrm>
            <a:off x="7948613" y="1614488"/>
            <a:ext cx="1195387" cy="1385887"/>
          </a:xfrm>
          <a:custGeom>
            <a:avLst/>
            <a:gdLst>
              <a:gd name="T0" fmla="*/ 1882 w 1882"/>
              <a:gd name="T1" fmla="*/ 6 h 2235"/>
              <a:gd name="T2" fmla="*/ 1255 w 1882"/>
              <a:gd name="T3" fmla="*/ 0 h 2235"/>
              <a:gd name="T4" fmla="*/ 897 w 1882"/>
              <a:gd name="T5" fmla="*/ 160 h 2235"/>
              <a:gd name="T6" fmla="*/ 705 w 1882"/>
              <a:gd name="T7" fmla="*/ 422 h 2235"/>
              <a:gd name="T8" fmla="*/ 589 w 1882"/>
              <a:gd name="T9" fmla="*/ 531 h 2235"/>
              <a:gd name="T10" fmla="*/ 353 w 1882"/>
              <a:gd name="T11" fmla="*/ 550 h 2235"/>
              <a:gd name="T12" fmla="*/ 205 w 1882"/>
              <a:gd name="T13" fmla="*/ 710 h 2235"/>
              <a:gd name="T14" fmla="*/ 33 w 1882"/>
              <a:gd name="T15" fmla="*/ 921 h 2235"/>
              <a:gd name="T16" fmla="*/ 7 w 1882"/>
              <a:gd name="T17" fmla="*/ 1056 h 2235"/>
              <a:gd name="T18" fmla="*/ 65 w 1882"/>
              <a:gd name="T19" fmla="*/ 1222 h 2235"/>
              <a:gd name="T20" fmla="*/ 237 w 1882"/>
              <a:gd name="T21" fmla="*/ 1465 h 2235"/>
              <a:gd name="T22" fmla="*/ 391 w 1882"/>
              <a:gd name="T23" fmla="*/ 1612 h 2235"/>
              <a:gd name="T24" fmla="*/ 679 w 1882"/>
              <a:gd name="T25" fmla="*/ 2099 h 2235"/>
              <a:gd name="T26" fmla="*/ 1300 w 1882"/>
              <a:gd name="T27" fmla="*/ 2201 h 2235"/>
              <a:gd name="T28" fmla="*/ 1876 w 1882"/>
              <a:gd name="T29" fmla="*/ 1892 h 2235"/>
              <a:gd name="T30" fmla="*/ 1882 w 1882"/>
              <a:gd name="T31" fmla="*/ 6 h 2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882" h="2235">
                <a:moveTo>
                  <a:pt x="1882" y="6"/>
                </a:moveTo>
                <a:lnTo>
                  <a:pt x="1255" y="0"/>
                </a:lnTo>
                <a:cubicBezTo>
                  <a:pt x="1091" y="26"/>
                  <a:pt x="989" y="90"/>
                  <a:pt x="897" y="160"/>
                </a:cubicBezTo>
                <a:cubicBezTo>
                  <a:pt x="805" y="230"/>
                  <a:pt x="756" y="360"/>
                  <a:pt x="705" y="422"/>
                </a:cubicBezTo>
                <a:cubicBezTo>
                  <a:pt x="654" y="484"/>
                  <a:pt x="648" y="510"/>
                  <a:pt x="589" y="531"/>
                </a:cubicBezTo>
                <a:cubicBezTo>
                  <a:pt x="530" y="552"/>
                  <a:pt x="417" y="520"/>
                  <a:pt x="353" y="550"/>
                </a:cubicBezTo>
                <a:cubicBezTo>
                  <a:pt x="289" y="580"/>
                  <a:pt x="258" y="648"/>
                  <a:pt x="205" y="710"/>
                </a:cubicBezTo>
                <a:cubicBezTo>
                  <a:pt x="152" y="772"/>
                  <a:pt x="66" y="863"/>
                  <a:pt x="33" y="921"/>
                </a:cubicBezTo>
                <a:cubicBezTo>
                  <a:pt x="0" y="979"/>
                  <a:pt x="2" y="1006"/>
                  <a:pt x="7" y="1056"/>
                </a:cubicBezTo>
                <a:cubicBezTo>
                  <a:pt x="12" y="1106"/>
                  <a:pt x="27" y="1154"/>
                  <a:pt x="65" y="1222"/>
                </a:cubicBezTo>
                <a:cubicBezTo>
                  <a:pt x="103" y="1290"/>
                  <a:pt x="183" y="1400"/>
                  <a:pt x="237" y="1465"/>
                </a:cubicBezTo>
                <a:cubicBezTo>
                  <a:pt x="291" y="1530"/>
                  <a:pt x="317" y="1506"/>
                  <a:pt x="391" y="1612"/>
                </a:cubicBezTo>
                <a:cubicBezTo>
                  <a:pt x="465" y="1718"/>
                  <a:pt x="527" y="2001"/>
                  <a:pt x="679" y="2099"/>
                </a:cubicBezTo>
                <a:cubicBezTo>
                  <a:pt x="831" y="2197"/>
                  <a:pt x="1101" y="2235"/>
                  <a:pt x="1300" y="2201"/>
                </a:cubicBezTo>
                <a:lnTo>
                  <a:pt x="1876" y="1892"/>
                </a:lnTo>
                <a:lnTo>
                  <a:pt x="1882" y="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81" name="JigSaw_3"/>
          <p:cNvSpPr>
            <a:spLocks noChangeAspect="1"/>
          </p:cNvSpPr>
          <p:nvPr/>
        </p:nvSpPr>
        <p:spPr bwMode="auto">
          <a:xfrm>
            <a:off x="7481888" y="944563"/>
            <a:ext cx="1381125" cy="1235075"/>
          </a:xfrm>
          <a:custGeom>
            <a:avLst/>
            <a:gdLst>
              <a:gd name="T0" fmla="*/ 83 w 870"/>
              <a:gd name="T1" fmla="*/ 1 h 778"/>
              <a:gd name="T2" fmla="*/ 118 w 870"/>
              <a:gd name="T3" fmla="*/ 29 h 778"/>
              <a:gd name="T4" fmla="*/ 143 w 870"/>
              <a:gd name="T5" fmla="*/ 99 h 778"/>
              <a:gd name="T6" fmla="*/ 28 w 870"/>
              <a:gd name="T7" fmla="*/ 119 h 778"/>
              <a:gd name="T8" fmla="*/ 3 w 870"/>
              <a:gd name="T9" fmla="*/ 201 h 778"/>
              <a:gd name="T10" fmla="*/ 45 w 870"/>
              <a:gd name="T11" fmla="*/ 279 h 778"/>
              <a:gd name="T12" fmla="*/ 124 w 870"/>
              <a:gd name="T13" fmla="*/ 310 h 778"/>
              <a:gd name="T14" fmla="*/ 229 w 870"/>
              <a:gd name="T15" fmla="*/ 303 h 778"/>
              <a:gd name="T16" fmla="*/ 338 w 870"/>
              <a:gd name="T17" fmla="*/ 235 h 778"/>
              <a:gd name="T18" fmla="*/ 452 w 870"/>
              <a:gd name="T19" fmla="*/ 369 h 778"/>
              <a:gd name="T20" fmla="*/ 451 w 870"/>
              <a:gd name="T21" fmla="*/ 477 h 778"/>
              <a:gd name="T22" fmla="*/ 381 w 870"/>
              <a:gd name="T23" fmla="*/ 570 h 778"/>
              <a:gd name="T24" fmla="*/ 343 w 870"/>
              <a:gd name="T25" fmla="*/ 606 h 778"/>
              <a:gd name="T26" fmla="*/ 267 w 870"/>
              <a:gd name="T27" fmla="*/ 639 h 778"/>
              <a:gd name="T28" fmla="*/ 213 w 870"/>
              <a:gd name="T29" fmla="*/ 649 h 778"/>
              <a:gd name="T30" fmla="*/ 231 w 870"/>
              <a:gd name="T31" fmla="*/ 682 h 778"/>
              <a:gd name="T32" fmla="*/ 295 w 870"/>
              <a:gd name="T33" fmla="*/ 742 h 778"/>
              <a:gd name="T34" fmla="*/ 425 w 870"/>
              <a:gd name="T35" fmla="*/ 770 h 778"/>
              <a:gd name="T36" fmla="*/ 573 w 870"/>
              <a:gd name="T37" fmla="*/ 693 h 778"/>
              <a:gd name="T38" fmla="*/ 544 w 870"/>
              <a:gd name="T39" fmla="*/ 664 h 778"/>
              <a:gd name="T40" fmla="*/ 520 w 870"/>
              <a:gd name="T41" fmla="*/ 612 h 778"/>
              <a:gd name="T42" fmla="*/ 509 w 870"/>
              <a:gd name="T43" fmla="*/ 562 h 778"/>
              <a:gd name="T44" fmla="*/ 519 w 870"/>
              <a:gd name="T45" fmla="*/ 504 h 778"/>
              <a:gd name="T46" fmla="*/ 563 w 870"/>
              <a:gd name="T47" fmla="*/ 438 h 778"/>
              <a:gd name="T48" fmla="*/ 597 w 870"/>
              <a:gd name="T49" fmla="*/ 395 h 778"/>
              <a:gd name="T50" fmla="*/ 616 w 870"/>
              <a:gd name="T51" fmla="*/ 340 h 778"/>
              <a:gd name="T52" fmla="*/ 605 w 870"/>
              <a:gd name="T53" fmla="*/ 234 h 778"/>
              <a:gd name="T54" fmla="*/ 682 w 870"/>
              <a:gd name="T55" fmla="*/ 253 h 778"/>
              <a:gd name="T56" fmla="*/ 776 w 870"/>
              <a:gd name="T57" fmla="*/ 239 h 778"/>
              <a:gd name="T58" fmla="*/ 837 w 870"/>
              <a:gd name="T59" fmla="*/ 215 h 778"/>
              <a:gd name="T60" fmla="*/ 869 w 870"/>
              <a:gd name="T61" fmla="*/ 168 h 778"/>
              <a:gd name="T62" fmla="*/ 843 w 870"/>
              <a:gd name="T63" fmla="*/ 99 h 778"/>
              <a:gd name="T64" fmla="*/ 739 w 870"/>
              <a:gd name="T65" fmla="*/ 129 h 778"/>
              <a:gd name="T66" fmla="*/ 694 w 870"/>
              <a:gd name="T67" fmla="*/ 114 h 778"/>
              <a:gd name="T68" fmla="*/ 670 w 870"/>
              <a:gd name="T69" fmla="*/ 82 h 778"/>
              <a:gd name="T70" fmla="*/ 729 w 870"/>
              <a:gd name="T71" fmla="*/ 40 h 778"/>
              <a:gd name="T72" fmla="*/ 767 w 870"/>
              <a:gd name="T73" fmla="*/ 21 h 778"/>
              <a:gd name="T74" fmla="*/ 831 w 870"/>
              <a:gd name="T75" fmla="*/ 0 h 778"/>
              <a:gd name="T76" fmla="*/ 83 w 870"/>
              <a:gd name="T77" fmla="*/ 1 h 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70" h="778">
                <a:moveTo>
                  <a:pt x="83" y="1"/>
                </a:moveTo>
                <a:lnTo>
                  <a:pt x="118" y="29"/>
                </a:lnTo>
                <a:cubicBezTo>
                  <a:pt x="128" y="45"/>
                  <a:pt x="158" y="84"/>
                  <a:pt x="143" y="99"/>
                </a:cubicBezTo>
                <a:cubicBezTo>
                  <a:pt x="128" y="114"/>
                  <a:pt x="51" y="102"/>
                  <a:pt x="28" y="119"/>
                </a:cubicBezTo>
                <a:cubicBezTo>
                  <a:pt x="5" y="136"/>
                  <a:pt x="0" y="174"/>
                  <a:pt x="3" y="201"/>
                </a:cubicBezTo>
                <a:cubicBezTo>
                  <a:pt x="6" y="228"/>
                  <a:pt x="25" y="261"/>
                  <a:pt x="45" y="279"/>
                </a:cubicBezTo>
                <a:cubicBezTo>
                  <a:pt x="65" y="297"/>
                  <a:pt x="93" y="306"/>
                  <a:pt x="124" y="310"/>
                </a:cubicBezTo>
                <a:cubicBezTo>
                  <a:pt x="155" y="314"/>
                  <a:pt x="193" y="315"/>
                  <a:pt x="229" y="303"/>
                </a:cubicBezTo>
                <a:cubicBezTo>
                  <a:pt x="265" y="291"/>
                  <a:pt x="301" y="224"/>
                  <a:pt x="338" y="235"/>
                </a:cubicBezTo>
                <a:cubicBezTo>
                  <a:pt x="375" y="246"/>
                  <a:pt x="433" y="329"/>
                  <a:pt x="452" y="369"/>
                </a:cubicBezTo>
                <a:cubicBezTo>
                  <a:pt x="471" y="409"/>
                  <a:pt x="463" y="443"/>
                  <a:pt x="451" y="477"/>
                </a:cubicBezTo>
                <a:cubicBezTo>
                  <a:pt x="439" y="511"/>
                  <a:pt x="399" y="549"/>
                  <a:pt x="381" y="570"/>
                </a:cubicBezTo>
                <a:cubicBezTo>
                  <a:pt x="363" y="591"/>
                  <a:pt x="362" y="595"/>
                  <a:pt x="343" y="606"/>
                </a:cubicBezTo>
                <a:cubicBezTo>
                  <a:pt x="324" y="617"/>
                  <a:pt x="288" y="632"/>
                  <a:pt x="267" y="639"/>
                </a:cubicBezTo>
                <a:cubicBezTo>
                  <a:pt x="246" y="646"/>
                  <a:pt x="219" y="642"/>
                  <a:pt x="213" y="649"/>
                </a:cubicBezTo>
                <a:cubicBezTo>
                  <a:pt x="207" y="656"/>
                  <a:pt x="217" y="667"/>
                  <a:pt x="231" y="682"/>
                </a:cubicBezTo>
                <a:cubicBezTo>
                  <a:pt x="245" y="697"/>
                  <a:pt x="262" y="728"/>
                  <a:pt x="295" y="742"/>
                </a:cubicBezTo>
                <a:cubicBezTo>
                  <a:pt x="327" y="757"/>
                  <a:pt x="379" y="778"/>
                  <a:pt x="425" y="770"/>
                </a:cubicBezTo>
                <a:cubicBezTo>
                  <a:pt x="471" y="762"/>
                  <a:pt x="553" y="711"/>
                  <a:pt x="573" y="693"/>
                </a:cubicBezTo>
                <a:lnTo>
                  <a:pt x="544" y="664"/>
                </a:lnTo>
                <a:cubicBezTo>
                  <a:pt x="535" y="651"/>
                  <a:pt x="526" y="629"/>
                  <a:pt x="520" y="612"/>
                </a:cubicBezTo>
                <a:cubicBezTo>
                  <a:pt x="514" y="595"/>
                  <a:pt x="509" y="580"/>
                  <a:pt x="509" y="562"/>
                </a:cubicBezTo>
                <a:cubicBezTo>
                  <a:pt x="509" y="544"/>
                  <a:pt x="510" y="525"/>
                  <a:pt x="519" y="504"/>
                </a:cubicBezTo>
                <a:cubicBezTo>
                  <a:pt x="528" y="483"/>
                  <a:pt x="550" y="456"/>
                  <a:pt x="563" y="438"/>
                </a:cubicBezTo>
                <a:cubicBezTo>
                  <a:pt x="576" y="420"/>
                  <a:pt x="588" y="411"/>
                  <a:pt x="597" y="395"/>
                </a:cubicBezTo>
                <a:cubicBezTo>
                  <a:pt x="606" y="379"/>
                  <a:pt x="615" y="367"/>
                  <a:pt x="616" y="340"/>
                </a:cubicBezTo>
                <a:cubicBezTo>
                  <a:pt x="617" y="313"/>
                  <a:pt x="594" y="248"/>
                  <a:pt x="605" y="234"/>
                </a:cubicBezTo>
                <a:cubicBezTo>
                  <a:pt x="616" y="220"/>
                  <a:pt x="654" y="252"/>
                  <a:pt x="682" y="253"/>
                </a:cubicBezTo>
                <a:cubicBezTo>
                  <a:pt x="710" y="254"/>
                  <a:pt x="750" y="245"/>
                  <a:pt x="776" y="239"/>
                </a:cubicBezTo>
                <a:cubicBezTo>
                  <a:pt x="802" y="233"/>
                  <a:pt x="822" y="227"/>
                  <a:pt x="837" y="215"/>
                </a:cubicBezTo>
                <a:cubicBezTo>
                  <a:pt x="852" y="203"/>
                  <a:pt x="868" y="187"/>
                  <a:pt x="869" y="168"/>
                </a:cubicBezTo>
                <a:cubicBezTo>
                  <a:pt x="870" y="149"/>
                  <a:pt x="865" y="105"/>
                  <a:pt x="843" y="99"/>
                </a:cubicBezTo>
                <a:cubicBezTo>
                  <a:pt x="821" y="93"/>
                  <a:pt x="764" y="127"/>
                  <a:pt x="739" y="129"/>
                </a:cubicBezTo>
                <a:cubicBezTo>
                  <a:pt x="714" y="131"/>
                  <a:pt x="705" y="122"/>
                  <a:pt x="694" y="114"/>
                </a:cubicBezTo>
                <a:cubicBezTo>
                  <a:pt x="683" y="106"/>
                  <a:pt x="664" y="94"/>
                  <a:pt x="670" y="82"/>
                </a:cubicBezTo>
                <a:lnTo>
                  <a:pt x="729" y="40"/>
                </a:lnTo>
                <a:lnTo>
                  <a:pt x="767" y="21"/>
                </a:lnTo>
                <a:lnTo>
                  <a:pt x="831" y="0"/>
                </a:lnTo>
                <a:lnTo>
                  <a:pt x="83" y="1"/>
                </a:lnTo>
                <a:close/>
              </a:path>
            </a:pathLst>
          </a:cu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82" name="JigSaw_5"/>
          <p:cNvSpPr>
            <a:spLocks noChangeAspect="1"/>
          </p:cNvSpPr>
          <p:nvPr/>
        </p:nvSpPr>
        <p:spPr bwMode="auto">
          <a:xfrm>
            <a:off x="6832600" y="950913"/>
            <a:ext cx="1401763" cy="1455737"/>
          </a:xfrm>
          <a:custGeom>
            <a:avLst/>
            <a:gdLst>
              <a:gd name="T0" fmla="*/ 0 w 2209"/>
              <a:gd name="T1" fmla="*/ 0 h 2345"/>
              <a:gd name="T2" fmla="*/ 1235 w 2209"/>
              <a:gd name="T3" fmla="*/ 0 h 2345"/>
              <a:gd name="T4" fmla="*/ 1318 w 2209"/>
              <a:gd name="T5" fmla="*/ 64 h 2345"/>
              <a:gd name="T6" fmla="*/ 1395 w 2209"/>
              <a:gd name="T7" fmla="*/ 128 h 2345"/>
              <a:gd name="T8" fmla="*/ 1376 w 2209"/>
              <a:gd name="T9" fmla="*/ 243 h 2345"/>
              <a:gd name="T10" fmla="*/ 1094 w 2209"/>
              <a:gd name="T11" fmla="*/ 288 h 2345"/>
              <a:gd name="T12" fmla="*/ 1043 w 2209"/>
              <a:gd name="T13" fmla="*/ 531 h 2345"/>
              <a:gd name="T14" fmla="*/ 1228 w 2209"/>
              <a:gd name="T15" fmla="*/ 749 h 2345"/>
              <a:gd name="T16" fmla="*/ 1580 w 2209"/>
              <a:gd name="T17" fmla="*/ 761 h 2345"/>
              <a:gd name="T18" fmla="*/ 1875 w 2209"/>
              <a:gd name="T19" fmla="*/ 589 h 2345"/>
              <a:gd name="T20" fmla="*/ 2092 w 2209"/>
              <a:gd name="T21" fmla="*/ 825 h 2345"/>
              <a:gd name="T22" fmla="*/ 2176 w 2209"/>
              <a:gd name="T23" fmla="*/ 1158 h 2345"/>
              <a:gd name="T24" fmla="*/ 1894 w 2209"/>
              <a:gd name="T25" fmla="*/ 1517 h 2345"/>
              <a:gd name="T26" fmla="*/ 1542 w 2209"/>
              <a:gd name="T27" fmla="*/ 1651 h 2345"/>
              <a:gd name="T28" fmla="*/ 1267 w 2209"/>
              <a:gd name="T29" fmla="*/ 1536 h 2345"/>
              <a:gd name="T30" fmla="*/ 1145 w 2209"/>
              <a:gd name="T31" fmla="*/ 1318 h 2345"/>
              <a:gd name="T32" fmla="*/ 1081 w 2209"/>
              <a:gd name="T33" fmla="*/ 1145 h 2345"/>
              <a:gd name="T34" fmla="*/ 832 w 2209"/>
              <a:gd name="T35" fmla="*/ 1197 h 2345"/>
              <a:gd name="T36" fmla="*/ 691 w 2209"/>
              <a:gd name="T37" fmla="*/ 1504 h 2345"/>
              <a:gd name="T38" fmla="*/ 806 w 2209"/>
              <a:gd name="T39" fmla="*/ 1760 h 2345"/>
              <a:gd name="T40" fmla="*/ 1011 w 2209"/>
              <a:gd name="T41" fmla="*/ 1849 h 2345"/>
              <a:gd name="T42" fmla="*/ 1107 w 2209"/>
              <a:gd name="T43" fmla="*/ 2003 h 2345"/>
              <a:gd name="T44" fmla="*/ 870 w 2209"/>
              <a:gd name="T45" fmla="*/ 2265 h 2345"/>
              <a:gd name="T46" fmla="*/ 492 w 2209"/>
              <a:gd name="T47" fmla="*/ 2336 h 2345"/>
              <a:gd name="T48" fmla="*/ 147 w 2209"/>
              <a:gd name="T49" fmla="*/ 2317 h 2345"/>
              <a:gd name="T50" fmla="*/ 0 w 2209"/>
              <a:gd name="T51" fmla="*/ 2310 h 2345"/>
              <a:gd name="T52" fmla="*/ 0 w 2209"/>
              <a:gd name="T53" fmla="*/ 0 h 2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09" h="2345">
                <a:moveTo>
                  <a:pt x="0" y="0"/>
                </a:moveTo>
                <a:lnTo>
                  <a:pt x="1235" y="0"/>
                </a:lnTo>
                <a:lnTo>
                  <a:pt x="1318" y="64"/>
                </a:lnTo>
                <a:cubicBezTo>
                  <a:pt x="1345" y="85"/>
                  <a:pt x="1385" y="98"/>
                  <a:pt x="1395" y="128"/>
                </a:cubicBezTo>
                <a:cubicBezTo>
                  <a:pt x="1405" y="158"/>
                  <a:pt x="1426" y="216"/>
                  <a:pt x="1376" y="243"/>
                </a:cubicBezTo>
                <a:cubicBezTo>
                  <a:pt x="1326" y="270"/>
                  <a:pt x="1150" y="240"/>
                  <a:pt x="1094" y="288"/>
                </a:cubicBezTo>
                <a:cubicBezTo>
                  <a:pt x="1038" y="336"/>
                  <a:pt x="1021" y="454"/>
                  <a:pt x="1043" y="531"/>
                </a:cubicBezTo>
                <a:cubicBezTo>
                  <a:pt x="1065" y="608"/>
                  <a:pt x="1139" y="711"/>
                  <a:pt x="1228" y="749"/>
                </a:cubicBezTo>
                <a:cubicBezTo>
                  <a:pt x="1317" y="787"/>
                  <a:pt x="1472" y="788"/>
                  <a:pt x="1580" y="761"/>
                </a:cubicBezTo>
                <a:cubicBezTo>
                  <a:pt x="1688" y="734"/>
                  <a:pt x="1790" y="578"/>
                  <a:pt x="1875" y="589"/>
                </a:cubicBezTo>
                <a:cubicBezTo>
                  <a:pt x="1960" y="600"/>
                  <a:pt x="2042" y="730"/>
                  <a:pt x="2092" y="825"/>
                </a:cubicBezTo>
                <a:cubicBezTo>
                  <a:pt x="2142" y="920"/>
                  <a:pt x="2209" y="1043"/>
                  <a:pt x="2176" y="1158"/>
                </a:cubicBezTo>
                <a:cubicBezTo>
                  <a:pt x="2143" y="1273"/>
                  <a:pt x="2000" y="1435"/>
                  <a:pt x="1894" y="1517"/>
                </a:cubicBezTo>
                <a:cubicBezTo>
                  <a:pt x="1788" y="1599"/>
                  <a:pt x="1646" y="1648"/>
                  <a:pt x="1542" y="1651"/>
                </a:cubicBezTo>
                <a:cubicBezTo>
                  <a:pt x="1438" y="1654"/>
                  <a:pt x="1333" y="1591"/>
                  <a:pt x="1267" y="1536"/>
                </a:cubicBezTo>
                <a:cubicBezTo>
                  <a:pt x="1201" y="1481"/>
                  <a:pt x="1176" y="1383"/>
                  <a:pt x="1145" y="1318"/>
                </a:cubicBezTo>
                <a:cubicBezTo>
                  <a:pt x="1114" y="1253"/>
                  <a:pt x="1133" y="1165"/>
                  <a:pt x="1081" y="1145"/>
                </a:cubicBezTo>
                <a:cubicBezTo>
                  <a:pt x="1029" y="1125"/>
                  <a:pt x="897" y="1137"/>
                  <a:pt x="832" y="1197"/>
                </a:cubicBezTo>
                <a:cubicBezTo>
                  <a:pt x="767" y="1257"/>
                  <a:pt x="695" y="1410"/>
                  <a:pt x="691" y="1504"/>
                </a:cubicBezTo>
                <a:cubicBezTo>
                  <a:pt x="687" y="1598"/>
                  <a:pt x="753" y="1702"/>
                  <a:pt x="806" y="1760"/>
                </a:cubicBezTo>
                <a:cubicBezTo>
                  <a:pt x="859" y="1818"/>
                  <a:pt x="961" y="1809"/>
                  <a:pt x="1011" y="1849"/>
                </a:cubicBezTo>
                <a:cubicBezTo>
                  <a:pt x="1061" y="1889"/>
                  <a:pt x="1130" y="1934"/>
                  <a:pt x="1107" y="2003"/>
                </a:cubicBezTo>
                <a:cubicBezTo>
                  <a:pt x="1084" y="2072"/>
                  <a:pt x="972" y="2209"/>
                  <a:pt x="870" y="2265"/>
                </a:cubicBezTo>
                <a:cubicBezTo>
                  <a:pt x="768" y="2321"/>
                  <a:pt x="612" y="2327"/>
                  <a:pt x="492" y="2336"/>
                </a:cubicBezTo>
                <a:cubicBezTo>
                  <a:pt x="372" y="2345"/>
                  <a:pt x="229" y="2321"/>
                  <a:pt x="147" y="2317"/>
                </a:cubicBezTo>
                <a:lnTo>
                  <a:pt x="0" y="231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83" name="JigSaw_6"/>
          <p:cNvSpPr>
            <a:spLocks noChangeAspect="1"/>
          </p:cNvSpPr>
          <p:nvPr/>
        </p:nvSpPr>
        <p:spPr bwMode="auto">
          <a:xfrm>
            <a:off x="8280400" y="950913"/>
            <a:ext cx="860425" cy="1196975"/>
          </a:xfrm>
          <a:custGeom>
            <a:avLst/>
            <a:gdLst>
              <a:gd name="T0" fmla="*/ 1355 w 1356"/>
              <a:gd name="T1" fmla="*/ 0 h 1928"/>
              <a:gd name="T2" fmla="*/ 772 w 1356"/>
              <a:gd name="T3" fmla="*/ 0 h 1928"/>
              <a:gd name="T4" fmla="*/ 696 w 1356"/>
              <a:gd name="T5" fmla="*/ 31 h 1928"/>
              <a:gd name="T6" fmla="*/ 548 w 1356"/>
              <a:gd name="T7" fmla="*/ 95 h 1928"/>
              <a:gd name="T8" fmla="*/ 427 w 1356"/>
              <a:gd name="T9" fmla="*/ 223 h 1928"/>
              <a:gd name="T10" fmla="*/ 593 w 1356"/>
              <a:gd name="T11" fmla="*/ 325 h 1928"/>
              <a:gd name="T12" fmla="*/ 875 w 1356"/>
              <a:gd name="T13" fmla="*/ 248 h 1928"/>
              <a:gd name="T14" fmla="*/ 862 w 1356"/>
              <a:gd name="T15" fmla="*/ 511 h 1928"/>
              <a:gd name="T16" fmla="*/ 491 w 1356"/>
              <a:gd name="T17" fmla="*/ 645 h 1928"/>
              <a:gd name="T18" fmla="*/ 248 w 1356"/>
              <a:gd name="T19" fmla="*/ 594 h 1928"/>
              <a:gd name="T20" fmla="*/ 273 w 1356"/>
              <a:gd name="T21" fmla="*/ 914 h 1928"/>
              <a:gd name="T22" fmla="*/ 24 w 1356"/>
              <a:gd name="T23" fmla="*/ 1336 h 1928"/>
              <a:gd name="T24" fmla="*/ 126 w 1356"/>
              <a:gd name="T25" fmla="*/ 1720 h 1928"/>
              <a:gd name="T26" fmla="*/ 414 w 1356"/>
              <a:gd name="T27" fmla="*/ 1772 h 1928"/>
              <a:gd name="T28" fmla="*/ 542 w 1356"/>
              <a:gd name="T29" fmla="*/ 1650 h 1928"/>
              <a:gd name="T30" fmla="*/ 689 w 1356"/>
              <a:gd name="T31" fmla="*/ 1413 h 1928"/>
              <a:gd name="T32" fmla="*/ 849 w 1356"/>
              <a:gd name="T33" fmla="*/ 1336 h 1928"/>
              <a:gd name="T34" fmla="*/ 913 w 1356"/>
              <a:gd name="T35" fmla="*/ 1516 h 1928"/>
              <a:gd name="T36" fmla="*/ 907 w 1356"/>
              <a:gd name="T37" fmla="*/ 1810 h 1928"/>
              <a:gd name="T38" fmla="*/ 1144 w 1356"/>
              <a:gd name="T39" fmla="*/ 1925 h 1928"/>
              <a:gd name="T40" fmla="*/ 1336 w 1356"/>
              <a:gd name="T41" fmla="*/ 1829 h 1928"/>
              <a:gd name="T42" fmla="*/ 1356 w 1356"/>
              <a:gd name="T43" fmla="*/ 1768 h 1928"/>
              <a:gd name="T44" fmla="*/ 1355 w 1356"/>
              <a:gd name="T45" fmla="*/ 0 h 19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56" h="1928">
                <a:moveTo>
                  <a:pt x="1355" y="0"/>
                </a:moveTo>
                <a:lnTo>
                  <a:pt x="772" y="0"/>
                </a:lnTo>
                <a:lnTo>
                  <a:pt x="696" y="31"/>
                </a:lnTo>
                <a:cubicBezTo>
                  <a:pt x="659" y="47"/>
                  <a:pt x="593" y="63"/>
                  <a:pt x="548" y="95"/>
                </a:cubicBezTo>
                <a:cubicBezTo>
                  <a:pt x="503" y="127"/>
                  <a:pt x="419" y="185"/>
                  <a:pt x="427" y="223"/>
                </a:cubicBezTo>
                <a:cubicBezTo>
                  <a:pt x="435" y="261"/>
                  <a:pt x="518" y="321"/>
                  <a:pt x="593" y="325"/>
                </a:cubicBezTo>
                <a:cubicBezTo>
                  <a:pt x="668" y="329"/>
                  <a:pt x="830" y="217"/>
                  <a:pt x="875" y="248"/>
                </a:cubicBezTo>
                <a:cubicBezTo>
                  <a:pt x="920" y="279"/>
                  <a:pt x="926" y="445"/>
                  <a:pt x="862" y="511"/>
                </a:cubicBezTo>
                <a:cubicBezTo>
                  <a:pt x="798" y="577"/>
                  <a:pt x="593" y="631"/>
                  <a:pt x="491" y="645"/>
                </a:cubicBezTo>
                <a:cubicBezTo>
                  <a:pt x="389" y="659"/>
                  <a:pt x="284" y="549"/>
                  <a:pt x="248" y="594"/>
                </a:cubicBezTo>
                <a:cubicBezTo>
                  <a:pt x="212" y="639"/>
                  <a:pt x="310" y="790"/>
                  <a:pt x="273" y="914"/>
                </a:cubicBezTo>
                <a:cubicBezTo>
                  <a:pt x="236" y="1038"/>
                  <a:pt x="48" y="1202"/>
                  <a:pt x="24" y="1336"/>
                </a:cubicBezTo>
                <a:cubicBezTo>
                  <a:pt x="0" y="1470"/>
                  <a:pt x="61" y="1647"/>
                  <a:pt x="126" y="1720"/>
                </a:cubicBezTo>
                <a:cubicBezTo>
                  <a:pt x="191" y="1793"/>
                  <a:pt x="345" y="1784"/>
                  <a:pt x="414" y="1772"/>
                </a:cubicBezTo>
                <a:cubicBezTo>
                  <a:pt x="483" y="1760"/>
                  <a:pt x="496" y="1710"/>
                  <a:pt x="542" y="1650"/>
                </a:cubicBezTo>
                <a:cubicBezTo>
                  <a:pt x="588" y="1590"/>
                  <a:pt x="638" y="1465"/>
                  <a:pt x="689" y="1413"/>
                </a:cubicBezTo>
                <a:cubicBezTo>
                  <a:pt x="740" y="1361"/>
                  <a:pt x="812" y="1319"/>
                  <a:pt x="849" y="1336"/>
                </a:cubicBezTo>
                <a:cubicBezTo>
                  <a:pt x="886" y="1353"/>
                  <a:pt x="903" y="1437"/>
                  <a:pt x="913" y="1516"/>
                </a:cubicBezTo>
                <a:cubicBezTo>
                  <a:pt x="923" y="1595"/>
                  <a:pt x="869" y="1742"/>
                  <a:pt x="907" y="1810"/>
                </a:cubicBezTo>
                <a:cubicBezTo>
                  <a:pt x="945" y="1878"/>
                  <a:pt x="1073" y="1922"/>
                  <a:pt x="1144" y="1925"/>
                </a:cubicBezTo>
                <a:cubicBezTo>
                  <a:pt x="1215" y="1928"/>
                  <a:pt x="1301" y="1855"/>
                  <a:pt x="1336" y="1829"/>
                </a:cubicBezTo>
                <a:lnTo>
                  <a:pt x="1356" y="1768"/>
                </a:lnTo>
                <a:lnTo>
                  <a:pt x="1355" y="0"/>
                </a:lnTo>
                <a:close/>
              </a:path>
            </a:pathLst>
          </a:cu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84" name="JigSaw_4"/>
          <p:cNvSpPr>
            <a:spLocks noChangeAspect="1"/>
          </p:cNvSpPr>
          <p:nvPr/>
        </p:nvSpPr>
        <p:spPr bwMode="auto">
          <a:xfrm>
            <a:off x="7953375" y="2393950"/>
            <a:ext cx="1187450" cy="788988"/>
          </a:xfrm>
          <a:custGeom>
            <a:avLst/>
            <a:gdLst>
              <a:gd name="T0" fmla="*/ 1869 w 1869"/>
              <a:gd name="T1" fmla="*/ 1270 h 1271"/>
              <a:gd name="T2" fmla="*/ 1868 w 1869"/>
              <a:gd name="T3" fmla="*/ 420 h 1271"/>
              <a:gd name="T4" fmla="*/ 1836 w 1869"/>
              <a:gd name="T5" fmla="*/ 356 h 1271"/>
              <a:gd name="T6" fmla="*/ 1796 w 1869"/>
              <a:gd name="T7" fmla="*/ 321 h 1271"/>
              <a:gd name="T8" fmla="*/ 1661 w 1869"/>
              <a:gd name="T9" fmla="*/ 263 h 1271"/>
              <a:gd name="T10" fmla="*/ 1593 w 1869"/>
              <a:gd name="T11" fmla="*/ 124 h 1271"/>
              <a:gd name="T12" fmla="*/ 1445 w 1869"/>
              <a:gd name="T13" fmla="*/ 64 h 1271"/>
              <a:gd name="T14" fmla="*/ 1262 w 1869"/>
              <a:gd name="T15" fmla="*/ 47 h 1271"/>
              <a:gd name="T16" fmla="*/ 1068 w 1869"/>
              <a:gd name="T17" fmla="*/ 113 h 1271"/>
              <a:gd name="T18" fmla="*/ 1023 w 1869"/>
              <a:gd name="T19" fmla="*/ 228 h 1271"/>
              <a:gd name="T20" fmla="*/ 1100 w 1869"/>
              <a:gd name="T21" fmla="*/ 382 h 1271"/>
              <a:gd name="T22" fmla="*/ 1228 w 1869"/>
              <a:gd name="T23" fmla="*/ 459 h 1271"/>
              <a:gd name="T24" fmla="*/ 1362 w 1869"/>
              <a:gd name="T25" fmla="*/ 516 h 1271"/>
              <a:gd name="T26" fmla="*/ 1349 w 1869"/>
              <a:gd name="T27" fmla="*/ 625 h 1271"/>
              <a:gd name="T28" fmla="*/ 1183 w 1869"/>
              <a:gd name="T29" fmla="*/ 715 h 1271"/>
              <a:gd name="T30" fmla="*/ 931 w 1869"/>
              <a:gd name="T31" fmla="*/ 769 h 1271"/>
              <a:gd name="T32" fmla="*/ 725 w 1869"/>
              <a:gd name="T33" fmla="*/ 685 h 1271"/>
              <a:gd name="T34" fmla="*/ 569 w 1869"/>
              <a:gd name="T35" fmla="*/ 493 h 1271"/>
              <a:gd name="T36" fmla="*/ 524 w 1869"/>
              <a:gd name="T37" fmla="*/ 190 h 1271"/>
              <a:gd name="T38" fmla="*/ 434 w 1869"/>
              <a:gd name="T39" fmla="*/ 30 h 1271"/>
              <a:gd name="T40" fmla="*/ 268 w 1869"/>
              <a:gd name="T41" fmla="*/ 11 h 1271"/>
              <a:gd name="T42" fmla="*/ 96 w 1869"/>
              <a:gd name="T43" fmla="*/ 85 h 1271"/>
              <a:gd name="T44" fmla="*/ 12 w 1869"/>
              <a:gd name="T45" fmla="*/ 292 h 1271"/>
              <a:gd name="T46" fmla="*/ 26 w 1869"/>
              <a:gd name="T47" fmla="*/ 476 h 1271"/>
              <a:gd name="T48" fmla="*/ 115 w 1869"/>
              <a:gd name="T49" fmla="*/ 760 h 1271"/>
              <a:gd name="T50" fmla="*/ 351 w 1869"/>
              <a:gd name="T51" fmla="*/ 1022 h 1271"/>
              <a:gd name="T52" fmla="*/ 447 w 1869"/>
              <a:gd name="T53" fmla="*/ 1208 h 1271"/>
              <a:gd name="T54" fmla="*/ 461 w 1869"/>
              <a:gd name="T55" fmla="*/ 1271 h 1271"/>
              <a:gd name="T56" fmla="*/ 1869 w 1869"/>
              <a:gd name="T57" fmla="*/ 1270 h 1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869" h="1271">
                <a:moveTo>
                  <a:pt x="1869" y="1270"/>
                </a:moveTo>
                <a:lnTo>
                  <a:pt x="1868" y="420"/>
                </a:lnTo>
                <a:lnTo>
                  <a:pt x="1836" y="356"/>
                </a:lnTo>
                <a:cubicBezTo>
                  <a:pt x="1824" y="340"/>
                  <a:pt x="1825" y="337"/>
                  <a:pt x="1796" y="321"/>
                </a:cubicBezTo>
                <a:cubicBezTo>
                  <a:pt x="1767" y="305"/>
                  <a:pt x="1695" y="296"/>
                  <a:pt x="1661" y="263"/>
                </a:cubicBezTo>
                <a:cubicBezTo>
                  <a:pt x="1627" y="230"/>
                  <a:pt x="1629" y="157"/>
                  <a:pt x="1593" y="124"/>
                </a:cubicBezTo>
                <a:cubicBezTo>
                  <a:pt x="1557" y="91"/>
                  <a:pt x="1500" y="77"/>
                  <a:pt x="1445" y="64"/>
                </a:cubicBezTo>
                <a:cubicBezTo>
                  <a:pt x="1390" y="51"/>
                  <a:pt x="1325" y="39"/>
                  <a:pt x="1262" y="47"/>
                </a:cubicBezTo>
                <a:cubicBezTo>
                  <a:pt x="1199" y="55"/>
                  <a:pt x="1108" y="83"/>
                  <a:pt x="1068" y="113"/>
                </a:cubicBezTo>
                <a:cubicBezTo>
                  <a:pt x="1028" y="143"/>
                  <a:pt x="1018" y="183"/>
                  <a:pt x="1023" y="228"/>
                </a:cubicBezTo>
                <a:cubicBezTo>
                  <a:pt x="1028" y="273"/>
                  <a:pt x="1066" y="344"/>
                  <a:pt x="1100" y="382"/>
                </a:cubicBezTo>
                <a:cubicBezTo>
                  <a:pt x="1134" y="420"/>
                  <a:pt x="1184" y="437"/>
                  <a:pt x="1228" y="459"/>
                </a:cubicBezTo>
                <a:cubicBezTo>
                  <a:pt x="1272" y="481"/>
                  <a:pt x="1342" y="488"/>
                  <a:pt x="1362" y="516"/>
                </a:cubicBezTo>
                <a:cubicBezTo>
                  <a:pt x="1382" y="544"/>
                  <a:pt x="1379" y="592"/>
                  <a:pt x="1349" y="625"/>
                </a:cubicBezTo>
                <a:cubicBezTo>
                  <a:pt x="1319" y="658"/>
                  <a:pt x="1253" y="691"/>
                  <a:pt x="1183" y="715"/>
                </a:cubicBezTo>
                <a:cubicBezTo>
                  <a:pt x="1113" y="739"/>
                  <a:pt x="1007" y="774"/>
                  <a:pt x="931" y="769"/>
                </a:cubicBezTo>
                <a:cubicBezTo>
                  <a:pt x="855" y="764"/>
                  <a:pt x="785" y="731"/>
                  <a:pt x="725" y="685"/>
                </a:cubicBezTo>
                <a:cubicBezTo>
                  <a:pt x="665" y="639"/>
                  <a:pt x="603" y="576"/>
                  <a:pt x="569" y="493"/>
                </a:cubicBezTo>
                <a:cubicBezTo>
                  <a:pt x="535" y="410"/>
                  <a:pt x="547" y="267"/>
                  <a:pt x="524" y="190"/>
                </a:cubicBezTo>
                <a:cubicBezTo>
                  <a:pt x="501" y="113"/>
                  <a:pt x="477" y="60"/>
                  <a:pt x="434" y="30"/>
                </a:cubicBezTo>
                <a:cubicBezTo>
                  <a:pt x="391" y="0"/>
                  <a:pt x="324" y="2"/>
                  <a:pt x="268" y="11"/>
                </a:cubicBezTo>
                <a:cubicBezTo>
                  <a:pt x="212" y="20"/>
                  <a:pt x="139" y="38"/>
                  <a:pt x="96" y="85"/>
                </a:cubicBezTo>
                <a:cubicBezTo>
                  <a:pt x="53" y="132"/>
                  <a:pt x="24" y="227"/>
                  <a:pt x="12" y="292"/>
                </a:cubicBezTo>
                <a:cubicBezTo>
                  <a:pt x="0" y="357"/>
                  <a:pt x="9" y="398"/>
                  <a:pt x="26" y="476"/>
                </a:cubicBezTo>
                <a:cubicBezTo>
                  <a:pt x="43" y="554"/>
                  <a:pt x="61" y="669"/>
                  <a:pt x="115" y="760"/>
                </a:cubicBezTo>
                <a:cubicBezTo>
                  <a:pt x="169" y="851"/>
                  <a:pt x="296" y="948"/>
                  <a:pt x="351" y="1022"/>
                </a:cubicBezTo>
                <a:cubicBezTo>
                  <a:pt x="406" y="1096"/>
                  <a:pt x="429" y="1166"/>
                  <a:pt x="447" y="1208"/>
                </a:cubicBezTo>
                <a:lnTo>
                  <a:pt x="461" y="1271"/>
                </a:lnTo>
                <a:lnTo>
                  <a:pt x="1869" y="1270"/>
                </a:lnTo>
                <a:close/>
              </a:path>
            </a:pathLst>
          </a:cu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86" name="JigSaw_1"/>
          <p:cNvSpPr>
            <a:spLocks/>
          </p:cNvSpPr>
          <p:nvPr/>
        </p:nvSpPr>
        <p:spPr bwMode="auto">
          <a:xfrm>
            <a:off x="6826250" y="1657350"/>
            <a:ext cx="1431925" cy="1525588"/>
          </a:xfrm>
          <a:custGeom>
            <a:avLst/>
            <a:gdLst>
              <a:gd name="T0" fmla="*/ 0 w 902"/>
              <a:gd name="T1" fmla="*/ 959 h 961"/>
              <a:gd name="T2" fmla="*/ 902 w 902"/>
              <a:gd name="T3" fmla="*/ 961 h 961"/>
              <a:gd name="T4" fmla="*/ 882 w 902"/>
              <a:gd name="T5" fmla="*/ 911 h 961"/>
              <a:gd name="T6" fmla="*/ 820 w 902"/>
              <a:gd name="T7" fmla="*/ 830 h 961"/>
              <a:gd name="T8" fmla="*/ 740 w 902"/>
              <a:gd name="T9" fmla="*/ 732 h 961"/>
              <a:gd name="T10" fmla="*/ 718 w 902"/>
              <a:gd name="T11" fmla="*/ 553 h 961"/>
              <a:gd name="T12" fmla="*/ 771 w 902"/>
              <a:gd name="T13" fmla="*/ 480 h 961"/>
              <a:gd name="T14" fmla="*/ 834 w 902"/>
              <a:gd name="T15" fmla="*/ 464 h 961"/>
              <a:gd name="T16" fmla="*/ 841 w 902"/>
              <a:gd name="T17" fmla="*/ 322 h 961"/>
              <a:gd name="T18" fmla="*/ 799 w 902"/>
              <a:gd name="T19" fmla="*/ 326 h 961"/>
              <a:gd name="T20" fmla="*/ 710 w 902"/>
              <a:gd name="T21" fmla="*/ 299 h 961"/>
              <a:gd name="T22" fmla="*/ 651 w 902"/>
              <a:gd name="T23" fmla="*/ 240 h 961"/>
              <a:gd name="T24" fmla="*/ 622 w 902"/>
              <a:gd name="T25" fmla="*/ 202 h 961"/>
              <a:gd name="T26" fmla="*/ 583 w 902"/>
              <a:gd name="T27" fmla="*/ 196 h 961"/>
              <a:gd name="T28" fmla="*/ 525 w 902"/>
              <a:gd name="T29" fmla="*/ 174 h 961"/>
              <a:gd name="T30" fmla="*/ 482 w 902"/>
              <a:gd name="T31" fmla="*/ 121 h 961"/>
              <a:gd name="T32" fmla="*/ 463 w 902"/>
              <a:gd name="T33" fmla="*/ 78 h 961"/>
              <a:gd name="T34" fmla="*/ 451 w 902"/>
              <a:gd name="T35" fmla="*/ 26 h 961"/>
              <a:gd name="T36" fmla="*/ 420 w 902"/>
              <a:gd name="T37" fmla="*/ 1 h 961"/>
              <a:gd name="T38" fmla="*/ 346 w 902"/>
              <a:gd name="T39" fmla="*/ 17 h 961"/>
              <a:gd name="T40" fmla="*/ 314 w 902"/>
              <a:gd name="T41" fmla="*/ 56 h 961"/>
              <a:gd name="T42" fmla="*/ 285 w 902"/>
              <a:gd name="T43" fmla="*/ 120 h 961"/>
              <a:gd name="T44" fmla="*/ 295 w 902"/>
              <a:gd name="T45" fmla="*/ 193 h 961"/>
              <a:gd name="T46" fmla="*/ 336 w 902"/>
              <a:gd name="T47" fmla="*/ 251 h 961"/>
              <a:gd name="T48" fmla="*/ 385 w 902"/>
              <a:gd name="T49" fmla="*/ 266 h 961"/>
              <a:gd name="T50" fmla="*/ 446 w 902"/>
              <a:gd name="T51" fmla="*/ 328 h 961"/>
              <a:gd name="T52" fmla="*/ 412 w 902"/>
              <a:gd name="T53" fmla="*/ 391 h 961"/>
              <a:gd name="T54" fmla="*/ 334 w 902"/>
              <a:gd name="T55" fmla="*/ 448 h 961"/>
              <a:gd name="T56" fmla="*/ 249 w 902"/>
              <a:gd name="T57" fmla="*/ 467 h 961"/>
              <a:gd name="T58" fmla="*/ 157 w 902"/>
              <a:gd name="T59" fmla="*/ 469 h 961"/>
              <a:gd name="T60" fmla="*/ 67 w 902"/>
              <a:gd name="T61" fmla="*/ 464 h 961"/>
              <a:gd name="T62" fmla="*/ 3 w 902"/>
              <a:gd name="T63" fmla="*/ 461 h 961"/>
              <a:gd name="T64" fmla="*/ 0 w 902"/>
              <a:gd name="T65" fmla="*/ 959 h 9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2" h="961">
                <a:moveTo>
                  <a:pt x="0" y="959"/>
                </a:moveTo>
                <a:lnTo>
                  <a:pt x="902" y="961"/>
                </a:lnTo>
                <a:lnTo>
                  <a:pt x="882" y="911"/>
                </a:lnTo>
                <a:cubicBezTo>
                  <a:pt x="868" y="889"/>
                  <a:pt x="844" y="860"/>
                  <a:pt x="820" y="830"/>
                </a:cubicBezTo>
                <a:cubicBezTo>
                  <a:pt x="796" y="800"/>
                  <a:pt x="757" y="778"/>
                  <a:pt x="740" y="732"/>
                </a:cubicBezTo>
                <a:cubicBezTo>
                  <a:pt x="723" y="686"/>
                  <a:pt x="713" y="595"/>
                  <a:pt x="718" y="553"/>
                </a:cubicBezTo>
                <a:cubicBezTo>
                  <a:pt x="723" y="511"/>
                  <a:pt x="752" y="495"/>
                  <a:pt x="771" y="480"/>
                </a:cubicBezTo>
                <a:lnTo>
                  <a:pt x="834" y="464"/>
                </a:lnTo>
                <a:cubicBezTo>
                  <a:pt x="846" y="438"/>
                  <a:pt x="847" y="345"/>
                  <a:pt x="841" y="322"/>
                </a:cubicBezTo>
                <a:lnTo>
                  <a:pt x="799" y="326"/>
                </a:lnTo>
                <a:cubicBezTo>
                  <a:pt x="777" y="322"/>
                  <a:pt x="735" y="313"/>
                  <a:pt x="710" y="299"/>
                </a:cubicBezTo>
                <a:cubicBezTo>
                  <a:pt x="685" y="285"/>
                  <a:pt x="666" y="256"/>
                  <a:pt x="651" y="240"/>
                </a:cubicBezTo>
                <a:lnTo>
                  <a:pt x="622" y="202"/>
                </a:lnTo>
                <a:lnTo>
                  <a:pt x="583" y="196"/>
                </a:lnTo>
                <a:cubicBezTo>
                  <a:pt x="567" y="191"/>
                  <a:pt x="542" y="187"/>
                  <a:pt x="525" y="174"/>
                </a:cubicBezTo>
                <a:cubicBezTo>
                  <a:pt x="508" y="161"/>
                  <a:pt x="492" y="137"/>
                  <a:pt x="482" y="121"/>
                </a:cubicBezTo>
                <a:cubicBezTo>
                  <a:pt x="472" y="105"/>
                  <a:pt x="468" y="94"/>
                  <a:pt x="463" y="78"/>
                </a:cubicBezTo>
                <a:cubicBezTo>
                  <a:pt x="458" y="62"/>
                  <a:pt x="458" y="39"/>
                  <a:pt x="451" y="26"/>
                </a:cubicBezTo>
                <a:cubicBezTo>
                  <a:pt x="444" y="13"/>
                  <a:pt x="437" y="2"/>
                  <a:pt x="420" y="1"/>
                </a:cubicBezTo>
                <a:cubicBezTo>
                  <a:pt x="403" y="0"/>
                  <a:pt x="364" y="8"/>
                  <a:pt x="346" y="17"/>
                </a:cubicBezTo>
                <a:cubicBezTo>
                  <a:pt x="328" y="26"/>
                  <a:pt x="324" y="39"/>
                  <a:pt x="314" y="56"/>
                </a:cubicBezTo>
                <a:cubicBezTo>
                  <a:pt x="304" y="73"/>
                  <a:pt x="288" y="97"/>
                  <a:pt x="285" y="120"/>
                </a:cubicBezTo>
                <a:cubicBezTo>
                  <a:pt x="282" y="143"/>
                  <a:pt x="286" y="171"/>
                  <a:pt x="295" y="193"/>
                </a:cubicBezTo>
                <a:cubicBezTo>
                  <a:pt x="304" y="215"/>
                  <a:pt x="321" y="239"/>
                  <a:pt x="336" y="251"/>
                </a:cubicBezTo>
                <a:cubicBezTo>
                  <a:pt x="351" y="263"/>
                  <a:pt x="367" y="253"/>
                  <a:pt x="385" y="266"/>
                </a:cubicBezTo>
                <a:cubicBezTo>
                  <a:pt x="403" y="279"/>
                  <a:pt x="442" y="307"/>
                  <a:pt x="446" y="328"/>
                </a:cubicBezTo>
                <a:cubicBezTo>
                  <a:pt x="450" y="349"/>
                  <a:pt x="431" y="371"/>
                  <a:pt x="412" y="391"/>
                </a:cubicBezTo>
                <a:cubicBezTo>
                  <a:pt x="393" y="411"/>
                  <a:pt x="361" y="435"/>
                  <a:pt x="334" y="448"/>
                </a:cubicBezTo>
                <a:cubicBezTo>
                  <a:pt x="307" y="461"/>
                  <a:pt x="278" y="464"/>
                  <a:pt x="249" y="467"/>
                </a:cubicBezTo>
                <a:cubicBezTo>
                  <a:pt x="220" y="470"/>
                  <a:pt x="187" y="470"/>
                  <a:pt x="157" y="469"/>
                </a:cubicBezTo>
                <a:cubicBezTo>
                  <a:pt x="127" y="468"/>
                  <a:pt x="93" y="465"/>
                  <a:pt x="67" y="464"/>
                </a:cubicBezTo>
                <a:lnTo>
                  <a:pt x="3" y="461"/>
                </a:lnTo>
                <a:lnTo>
                  <a:pt x="0" y="959"/>
                </a:lnTo>
                <a:close/>
              </a:path>
            </a:pathLst>
          </a:cu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1373</TotalTime>
  <Words>386</Words>
  <Application>Microsoft Office PowerPoint</Application>
  <PresentationFormat>On-screen Show (4:3)</PresentationFormat>
  <Paragraphs>187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Comic Sans MS</vt:lpstr>
      <vt:lpstr>Default Design</vt:lpstr>
      <vt:lpstr>PowerPoint Presentation</vt:lpstr>
      <vt:lpstr>PowerPoint Presentation</vt:lpstr>
    </vt:vector>
  </TitlesOfParts>
  <Company>Westhill Episcopal Church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CrownMan Game</dc:title>
  <dc:subject>Text game for all-age service</dc:subject>
  <dc:creator>Steve Townsend</dc:creator>
  <cp:lastModifiedBy>Steve Townsend</cp:lastModifiedBy>
  <cp:revision>43</cp:revision>
  <dcterms:created xsi:type="dcterms:W3CDTF">2012-11-24T22:32:18Z</dcterms:created>
  <dcterms:modified xsi:type="dcterms:W3CDTF">2012-12-21T09:13:50Z</dcterms:modified>
</cp:coreProperties>
</file>