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0000"/>
    <a:srgbClr val="420000"/>
    <a:srgbClr val="FF9999"/>
    <a:srgbClr val="FF5050"/>
    <a:srgbClr val="FFF2CC"/>
    <a:srgbClr val="D20000"/>
    <a:srgbClr val="760000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80" autoAdjust="0"/>
  </p:normalViewPr>
  <p:slideViewPr>
    <p:cSldViewPr snapToGrid="0">
      <p:cViewPr>
        <p:scale>
          <a:sx n="66" d="100"/>
          <a:sy n="66" d="100"/>
        </p:scale>
        <p:origin x="1253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6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7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86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4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4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6CFA1-9BEE-4291-B92F-ADA110E55C4E}" type="datetimeFigureOut">
              <a:rPr lang="en-GB" smtClean="0"/>
              <a:t>01/03/2016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73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4.wav"/><Relationship Id="rId2" Type="http://schemas.openxmlformats.org/officeDocument/2006/relationships/audio" Target="../media/media1.wav"/><Relationship Id="rId16" Type="http://schemas.openxmlformats.org/officeDocument/2006/relationships/audio" Target="../media/audio13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395"/>
            <a:ext cx="12320833" cy="685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8"/>
          <a:stretch>
            <a:fillRect/>
          </a:stretch>
        </p:blipFill>
        <p:spPr bwMode="auto">
          <a:xfrm>
            <a:off x="52190" y="-61684"/>
            <a:ext cx="413385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8" y="4445388"/>
            <a:ext cx="41338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1782" y="70550"/>
            <a:ext cx="868816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Snowman Memory </a:t>
            </a:r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Verse Game</a:t>
            </a:r>
            <a:endParaRPr lang="en-US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StartButton" highlightClick="1"/>
          </p:cNvPr>
          <p:cNvSpPr/>
          <p:nvPr/>
        </p:nvSpPr>
        <p:spPr>
          <a:xfrm>
            <a:off x="3351432" y="3060726"/>
            <a:ext cx="2152891" cy="925975"/>
          </a:xfrm>
          <a:prstGeom prst="actionButtonBlank">
            <a:avLst/>
          </a:prstGeom>
          <a:solidFill>
            <a:srgbClr val="00B050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start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grpSp>
        <p:nvGrpSpPr>
          <p:cNvPr id="11" name="sn05"/>
          <p:cNvGrpSpPr>
            <a:grpSpLocks noChangeAspect="1"/>
          </p:cNvGrpSpPr>
          <p:nvPr/>
        </p:nvGrpSpPr>
        <p:grpSpPr>
          <a:xfrm>
            <a:off x="7040880" y="2444029"/>
            <a:ext cx="4167059" cy="3866133"/>
            <a:chOff x="5161851" y="2520326"/>
            <a:chExt cx="1699958" cy="1476608"/>
          </a:xfrm>
        </p:grpSpPr>
        <p:grpSp>
          <p:nvGrpSpPr>
            <p:cNvPr id="12" name="Group 11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" name="Oval 12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Isosceles Triangle 15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8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form 19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3" name="Freeform 22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5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Freeform 23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5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Freeform 24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5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" name="Block Arc 21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2190" y="6551312"/>
            <a:ext cx="12047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Sound effects used </a:t>
            </a:r>
            <a:r>
              <a:rPr lang="en-GB" dirty="0">
                <a:latin typeface="Comic Sans MS" panose="030F0702030302020204" pitchFamily="66" charset="0"/>
              </a:rPr>
              <a:t>under licence from http://www.freesfx.co.uk</a:t>
            </a:r>
          </a:p>
        </p:txBody>
      </p:sp>
    </p:spTree>
    <p:extLst>
      <p:ext uri="{BB962C8B-B14F-4D97-AF65-F5344CB8AC3E}">
        <p14:creationId xmlns:p14="http://schemas.microsoft.com/office/powerpoint/2010/main" val="24516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ounded Rectangle 76"/>
          <p:cNvSpPr/>
          <p:nvPr/>
        </p:nvSpPr>
        <p:spPr>
          <a:xfrm>
            <a:off x="72181" y="261534"/>
            <a:ext cx="6475460" cy="6282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673278" y="227492"/>
            <a:ext cx="5280660" cy="32994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v01"/>
          <p:cNvSpPr txBox="1"/>
          <p:nvPr/>
        </p:nvSpPr>
        <p:spPr>
          <a:xfrm>
            <a:off x="7431878" y="502483"/>
            <a:ext cx="64767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we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v02"/>
          <p:cNvSpPr txBox="1"/>
          <p:nvPr/>
        </p:nvSpPr>
        <p:spPr>
          <a:xfrm>
            <a:off x="8079553" y="502483"/>
            <a:ext cx="10366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know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v03"/>
          <p:cNvSpPr txBox="1"/>
          <p:nvPr/>
        </p:nvSpPr>
        <p:spPr>
          <a:xfrm>
            <a:off x="9120878" y="502483"/>
            <a:ext cx="94477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that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v04"/>
          <p:cNvSpPr txBox="1"/>
          <p:nvPr/>
        </p:nvSpPr>
        <p:spPr>
          <a:xfrm>
            <a:off x="10072988" y="502483"/>
            <a:ext cx="51467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in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v05"/>
          <p:cNvSpPr txBox="1"/>
          <p:nvPr/>
        </p:nvSpPr>
        <p:spPr>
          <a:xfrm>
            <a:off x="10590579" y="502483"/>
            <a:ext cx="58142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all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v06"/>
          <p:cNvSpPr txBox="1"/>
          <p:nvPr/>
        </p:nvSpPr>
        <p:spPr>
          <a:xfrm>
            <a:off x="7263565" y="1226221"/>
            <a:ext cx="123542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things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v07"/>
          <p:cNvSpPr txBox="1"/>
          <p:nvPr/>
        </p:nvSpPr>
        <p:spPr>
          <a:xfrm>
            <a:off x="8505198" y="1227600"/>
            <a:ext cx="8701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God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v08"/>
          <p:cNvSpPr txBox="1"/>
          <p:nvPr/>
        </p:nvSpPr>
        <p:spPr>
          <a:xfrm>
            <a:off x="9374965" y="1227600"/>
            <a:ext cx="117853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works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v09"/>
          <p:cNvSpPr txBox="1"/>
          <p:nvPr/>
        </p:nvSpPr>
        <p:spPr>
          <a:xfrm>
            <a:off x="10568083" y="1227600"/>
            <a:ext cx="76337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for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v10"/>
          <p:cNvSpPr txBox="1"/>
          <p:nvPr/>
        </p:nvSpPr>
        <p:spPr>
          <a:xfrm>
            <a:off x="7180105" y="1935338"/>
            <a:ext cx="77905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the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v11"/>
          <p:cNvSpPr txBox="1"/>
          <p:nvPr/>
        </p:nvSpPr>
        <p:spPr>
          <a:xfrm>
            <a:off x="7959164" y="1936800"/>
            <a:ext cx="96102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good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v12"/>
          <p:cNvSpPr txBox="1"/>
          <p:nvPr/>
        </p:nvSpPr>
        <p:spPr>
          <a:xfrm>
            <a:off x="8920193" y="1936800"/>
            <a:ext cx="5683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of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v13"/>
          <p:cNvSpPr txBox="1"/>
          <p:nvPr/>
        </p:nvSpPr>
        <p:spPr>
          <a:xfrm>
            <a:off x="9488588" y="1936800"/>
            <a:ext cx="112105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those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v14"/>
          <p:cNvSpPr txBox="1"/>
          <p:nvPr/>
        </p:nvSpPr>
        <p:spPr>
          <a:xfrm>
            <a:off x="10609643" y="1936800"/>
            <a:ext cx="84420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who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v15"/>
          <p:cNvSpPr txBox="1"/>
          <p:nvPr/>
        </p:nvSpPr>
        <p:spPr>
          <a:xfrm>
            <a:off x="7178279" y="2684845"/>
            <a:ext cx="84327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love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v16"/>
          <p:cNvSpPr txBox="1"/>
          <p:nvPr/>
        </p:nvSpPr>
        <p:spPr>
          <a:xfrm>
            <a:off x="8021549" y="2684845"/>
            <a:ext cx="79104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him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v17" hidden="1"/>
          <p:cNvSpPr txBox="1"/>
          <p:nvPr/>
        </p:nvSpPr>
        <p:spPr>
          <a:xfrm>
            <a:off x="8808536" y="2684845"/>
            <a:ext cx="12717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Christ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v18" hidden="1"/>
          <p:cNvSpPr txBox="1"/>
          <p:nvPr/>
        </p:nvSpPr>
        <p:spPr>
          <a:xfrm>
            <a:off x="10080262" y="2684845"/>
            <a:ext cx="11918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Jesus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d14">
            <a:hlinkClick r:id="" action="ppaction://macro?name=WrongWord"/>
          </p:cNvPr>
          <p:cNvSpPr txBox="1"/>
          <p:nvPr/>
        </p:nvSpPr>
        <p:spPr>
          <a:xfrm>
            <a:off x="5111396" y="1774800"/>
            <a:ext cx="131406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decide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8" name="d09">
            <a:hlinkClick r:id="" action="ppaction://macro?name=WrongWord"/>
          </p:cNvPr>
          <p:cNvSpPr txBox="1"/>
          <p:nvPr/>
        </p:nvSpPr>
        <p:spPr>
          <a:xfrm>
            <a:off x="5317006" y="1137600"/>
            <a:ext cx="11089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cares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d04">
            <a:hlinkClick r:id="" action="ppaction://macro?name=RightWord"/>
          </p:cNvPr>
          <p:cNvSpPr txBox="1"/>
          <p:nvPr/>
        </p:nvSpPr>
        <p:spPr>
          <a:xfrm>
            <a:off x="5254680" y="522000"/>
            <a:ext cx="5759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9" name="d19">
            <a:hlinkClick r:id="" action="ppaction://macro?name=RightWord"/>
          </p:cNvPr>
          <p:cNvSpPr txBox="1"/>
          <p:nvPr/>
        </p:nvSpPr>
        <p:spPr>
          <a:xfrm>
            <a:off x="5697945" y="2430000"/>
            <a:ext cx="72614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d25">
            <a:hlinkClick r:id="" action="ppaction://macro?name=RightWord"/>
          </p:cNvPr>
          <p:cNvSpPr txBox="1"/>
          <p:nvPr/>
        </p:nvSpPr>
        <p:spPr>
          <a:xfrm>
            <a:off x="5641038" y="3074400"/>
            <a:ext cx="7797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him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d24">
            <a:hlinkClick r:id="" action="ppaction://macro?name=WrongWord"/>
          </p:cNvPr>
          <p:cNvSpPr txBox="1"/>
          <p:nvPr/>
        </p:nvSpPr>
        <p:spPr>
          <a:xfrm>
            <a:off x="4926089" y="3074400"/>
            <a:ext cx="617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d18">
            <a:hlinkClick r:id="" action="ppaction://macro?name=WrongWord"/>
          </p:cNvPr>
          <p:cNvSpPr txBox="1"/>
          <p:nvPr/>
        </p:nvSpPr>
        <p:spPr>
          <a:xfrm>
            <a:off x="4681723" y="2430000"/>
            <a:ext cx="8485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fish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d03">
            <a:hlinkClick r:id="" action="ppaction://macro?name=WrongWord"/>
          </p:cNvPr>
          <p:cNvSpPr txBox="1"/>
          <p:nvPr/>
        </p:nvSpPr>
        <p:spPr>
          <a:xfrm>
            <a:off x="3320903" y="522000"/>
            <a:ext cx="183391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according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3" name="d08">
            <a:hlinkClick r:id="" action="ppaction://macro?name=WrongWord"/>
          </p:cNvPr>
          <p:cNvSpPr txBox="1"/>
          <p:nvPr/>
        </p:nvSpPr>
        <p:spPr>
          <a:xfrm>
            <a:off x="3549012" y="1137600"/>
            <a:ext cx="15320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because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d13">
            <a:hlinkClick r:id="" action="ppaction://macro?name=WrongWord"/>
          </p:cNvPr>
          <p:cNvSpPr txBox="1"/>
          <p:nvPr/>
        </p:nvSpPr>
        <p:spPr>
          <a:xfrm>
            <a:off x="3908711" y="1774800"/>
            <a:ext cx="9850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d32">
            <a:hlinkClick r:id="" action="ppaction://macro?name=RightWord"/>
          </p:cNvPr>
          <p:cNvSpPr txBox="1"/>
          <p:nvPr/>
        </p:nvSpPr>
        <p:spPr>
          <a:xfrm>
            <a:off x="5556624" y="3718800"/>
            <a:ext cx="86912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love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d23">
            <a:hlinkClick r:id="" action="ppaction://macro?name=RightWord"/>
          </p:cNvPr>
          <p:cNvSpPr txBox="1"/>
          <p:nvPr/>
        </p:nvSpPr>
        <p:spPr>
          <a:xfrm>
            <a:off x="3841435" y="3074400"/>
            <a:ext cx="99275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good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0" name="d31">
            <a:hlinkClick r:id="" action="ppaction://macro?name=WrongWord"/>
          </p:cNvPr>
          <p:cNvSpPr txBox="1"/>
          <p:nvPr/>
        </p:nvSpPr>
        <p:spPr>
          <a:xfrm>
            <a:off x="4497301" y="3718800"/>
            <a:ext cx="96127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ord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d17">
            <a:hlinkClick r:id="" action="ppaction://macro?name=WrongWord"/>
          </p:cNvPr>
          <p:cNvSpPr txBox="1"/>
          <p:nvPr/>
        </p:nvSpPr>
        <p:spPr>
          <a:xfrm>
            <a:off x="3535861" y="2430000"/>
            <a:ext cx="93530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ever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1" name="d39">
            <a:hlinkClick r:id="" action="ppaction://macro?name=WrongWord"/>
          </p:cNvPr>
          <p:cNvSpPr txBox="1"/>
          <p:nvPr/>
        </p:nvSpPr>
        <p:spPr>
          <a:xfrm>
            <a:off x="5834440" y="4345200"/>
            <a:ext cx="600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on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d12">
            <a:hlinkClick r:id="" action="ppaction://macro?name=WrongWord"/>
          </p:cNvPr>
          <p:cNvSpPr txBox="1"/>
          <p:nvPr/>
        </p:nvSpPr>
        <p:spPr>
          <a:xfrm>
            <a:off x="3067748" y="1774800"/>
            <a:ext cx="59171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d07">
            <a:hlinkClick r:id="" action="ppaction://macro?name=WrongWord"/>
          </p:cNvPr>
          <p:cNvSpPr txBox="1"/>
          <p:nvPr/>
        </p:nvSpPr>
        <p:spPr>
          <a:xfrm>
            <a:off x="2694289" y="1137600"/>
            <a:ext cx="65673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d38">
            <a:hlinkClick r:id="" action="ppaction://macro?name=RightWord"/>
          </p:cNvPr>
          <p:cNvSpPr txBox="1"/>
          <p:nvPr/>
        </p:nvSpPr>
        <p:spPr>
          <a:xfrm>
            <a:off x="5167277" y="4345200"/>
            <a:ext cx="55263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of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d22">
            <a:hlinkClick r:id="" action="ppaction://macro?name=RightWord"/>
          </p:cNvPr>
          <p:cNvSpPr txBox="1"/>
          <p:nvPr/>
        </p:nvSpPr>
        <p:spPr>
          <a:xfrm>
            <a:off x="2900790" y="3074400"/>
            <a:ext cx="8566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God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1" name="d37">
            <a:hlinkClick r:id="" action="ppaction://macro?name=WrongWord"/>
          </p:cNvPr>
          <p:cNvSpPr txBox="1"/>
          <p:nvPr/>
        </p:nvSpPr>
        <p:spPr>
          <a:xfrm>
            <a:off x="4092678" y="4345200"/>
            <a:ext cx="9654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none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d30">
            <a:hlinkClick r:id="" action="ppaction://macro?name=RightWord"/>
          </p:cNvPr>
          <p:cNvSpPr txBox="1"/>
          <p:nvPr/>
        </p:nvSpPr>
        <p:spPr>
          <a:xfrm>
            <a:off x="3411106" y="3718800"/>
            <a:ext cx="99763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know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d36">
            <a:hlinkClick r:id="" action="ppaction://macro?name=WrongWord"/>
          </p:cNvPr>
          <p:cNvSpPr txBox="1"/>
          <p:nvPr/>
        </p:nvSpPr>
        <p:spPr>
          <a:xfrm>
            <a:off x="3401835" y="4345200"/>
            <a:ext cx="59702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8" name="d02">
            <a:hlinkClick r:id="" action="ppaction://macro?name=WrongWord"/>
          </p:cNvPr>
          <p:cNvSpPr txBox="1"/>
          <p:nvPr/>
        </p:nvSpPr>
        <p:spPr>
          <a:xfrm>
            <a:off x="1864582" y="522000"/>
            <a:ext cx="132981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accept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d06">
            <a:hlinkClick r:id="" action="ppaction://macro?name=WrongWord"/>
          </p:cNvPr>
          <p:cNvSpPr txBox="1"/>
          <p:nvPr/>
        </p:nvSpPr>
        <p:spPr>
          <a:xfrm>
            <a:off x="1716085" y="1137600"/>
            <a:ext cx="78789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d11">
            <a:hlinkClick r:id="" action="ppaction://macro?name=WrongWord"/>
          </p:cNvPr>
          <p:cNvSpPr txBox="1"/>
          <p:nvPr/>
        </p:nvSpPr>
        <p:spPr>
          <a:xfrm>
            <a:off x="1551242" y="1774800"/>
            <a:ext cx="12717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Christ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1" name="d16">
            <a:hlinkClick r:id="" action="ppaction://macro?name=WrongWord"/>
          </p:cNvPr>
          <p:cNvSpPr txBox="1"/>
          <p:nvPr/>
        </p:nvSpPr>
        <p:spPr>
          <a:xfrm>
            <a:off x="1441458" y="2430000"/>
            <a:ext cx="191277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encourage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d21">
            <a:hlinkClick r:id="" action="ppaction://macro?name=WrongWord"/>
          </p:cNvPr>
          <p:cNvSpPr txBox="1"/>
          <p:nvPr/>
        </p:nvSpPr>
        <p:spPr>
          <a:xfrm>
            <a:off x="1789888" y="3074400"/>
            <a:ext cx="103424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glory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d45">
            <a:hlinkClick r:id="" action="ppaction://macro?name=RightWord"/>
          </p:cNvPr>
          <p:cNvSpPr txBox="1"/>
          <p:nvPr/>
        </p:nvSpPr>
        <p:spPr>
          <a:xfrm>
            <a:off x="2100607" y="5666400"/>
            <a:ext cx="65262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d29">
            <a:hlinkClick r:id="" action="ppaction://macro?name=WrongWord"/>
          </p:cNvPr>
          <p:cNvSpPr txBox="1"/>
          <p:nvPr/>
        </p:nvSpPr>
        <p:spPr>
          <a:xfrm>
            <a:off x="2149172" y="3718800"/>
            <a:ext cx="11918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d44">
            <a:hlinkClick r:id="" action="ppaction://macro?name=RightWord"/>
          </p:cNvPr>
          <p:cNvSpPr txBox="1"/>
          <p:nvPr/>
        </p:nvSpPr>
        <p:spPr>
          <a:xfrm>
            <a:off x="3331902" y="5000400"/>
            <a:ext cx="96991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that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d35">
            <a:hlinkClick r:id="" action="ppaction://macro?name=WrongWord"/>
          </p:cNvPr>
          <p:cNvSpPr txBox="1"/>
          <p:nvPr/>
        </p:nvSpPr>
        <p:spPr>
          <a:xfrm>
            <a:off x="2141242" y="4345200"/>
            <a:ext cx="118405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needs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d43">
            <a:hlinkClick r:id="" action="ppaction://macro?name=RightWord"/>
          </p:cNvPr>
          <p:cNvSpPr txBox="1"/>
          <p:nvPr/>
        </p:nvSpPr>
        <p:spPr>
          <a:xfrm>
            <a:off x="4361175" y="5000400"/>
            <a:ext cx="76680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8" name="d28">
            <a:hlinkClick r:id="" action="ppaction://macro?name=WrongWord"/>
          </p:cNvPr>
          <p:cNvSpPr txBox="1"/>
          <p:nvPr/>
        </p:nvSpPr>
        <p:spPr>
          <a:xfrm>
            <a:off x="1235847" y="3718800"/>
            <a:ext cx="8307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into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3" name="d42">
            <a:hlinkClick r:id="" action="ppaction://macro?name=WrongWord"/>
          </p:cNvPr>
          <p:cNvSpPr txBox="1"/>
          <p:nvPr/>
        </p:nvSpPr>
        <p:spPr>
          <a:xfrm>
            <a:off x="2691672" y="5000400"/>
            <a:ext cx="600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d34">
            <a:hlinkClick r:id="" action="ppaction://macro?name=WrongWord"/>
          </p:cNvPr>
          <p:cNvSpPr txBox="1"/>
          <p:nvPr/>
        </p:nvSpPr>
        <p:spPr>
          <a:xfrm>
            <a:off x="1335930" y="4345200"/>
            <a:ext cx="70244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d41">
            <a:hlinkClick r:id="" action="ppaction://macro?name=WrongWord"/>
          </p:cNvPr>
          <p:cNvSpPr txBox="1"/>
          <p:nvPr/>
        </p:nvSpPr>
        <p:spPr>
          <a:xfrm>
            <a:off x="1431214" y="5000400"/>
            <a:ext cx="121513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riches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d01">
            <a:hlinkClick r:id="" action="ppaction://macro?name=WrongWord"/>
            <a:hlinkHover r:id="" action="ppaction://noaction" highlightClick="1"/>
          </p:cNvPr>
          <p:cNvSpPr txBox="1"/>
          <p:nvPr/>
        </p:nvSpPr>
        <p:spPr>
          <a:xfrm>
            <a:off x="785978" y="522668"/>
            <a:ext cx="95605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able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d05">
            <a:hlinkClick r:id="" action="ppaction://macro?name=WrongWord"/>
          </p:cNvPr>
          <p:cNvSpPr txBox="1"/>
          <p:nvPr/>
        </p:nvSpPr>
        <p:spPr>
          <a:xfrm>
            <a:off x="201600" y="1137301"/>
            <a:ext cx="131204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always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d10">
            <a:hlinkClick r:id="" action="ppaction://macro?name=WrongWord"/>
          </p:cNvPr>
          <p:cNvSpPr txBox="1"/>
          <p:nvPr/>
        </p:nvSpPr>
        <p:spPr>
          <a:xfrm>
            <a:off x="201600" y="1773541"/>
            <a:ext cx="10745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come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8" name="d15">
            <a:hlinkClick r:id="" action="ppaction://macro?name=WrongWord"/>
          </p:cNvPr>
          <p:cNvSpPr txBox="1"/>
          <p:nvPr/>
        </p:nvSpPr>
        <p:spPr>
          <a:xfrm>
            <a:off x="201600" y="2431552"/>
            <a:ext cx="107519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each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d50">
            <a:hlinkClick r:id="" action="ppaction://macro?name=RightWord"/>
          </p:cNvPr>
          <p:cNvSpPr txBox="1"/>
          <p:nvPr/>
        </p:nvSpPr>
        <p:spPr>
          <a:xfrm>
            <a:off x="3769505" y="5666400"/>
            <a:ext cx="115956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works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d20">
            <a:hlinkClick r:id="" action="ppaction://macro?name=WrongWord"/>
          </p:cNvPr>
          <p:cNvSpPr txBox="1"/>
          <p:nvPr/>
        </p:nvSpPr>
        <p:spPr>
          <a:xfrm>
            <a:off x="201600" y="3074197"/>
            <a:ext cx="14985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forever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d49">
            <a:hlinkClick r:id="" action="ppaction://macro?name=WrongWord"/>
          </p:cNvPr>
          <p:cNvSpPr txBox="1"/>
          <p:nvPr/>
        </p:nvSpPr>
        <p:spPr>
          <a:xfrm>
            <a:off x="5027699" y="5666400"/>
            <a:ext cx="8328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you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d27">
            <a:hlinkClick r:id="" action="ppaction://macro?name=RightWord"/>
          </p:cNvPr>
          <p:cNvSpPr txBox="1"/>
          <p:nvPr/>
        </p:nvSpPr>
        <p:spPr>
          <a:xfrm>
            <a:off x="648593" y="3718800"/>
            <a:ext cx="49937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d26">
            <a:hlinkClick r:id="" action="ppaction://macro?name=WrongWord"/>
          </p:cNvPr>
          <p:cNvSpPr txBox="1"/>
          <p:nvPr/>
        </p:nvSpPr>
        <p:spPr>
          <a:xfrm>
            <a:off x="201600" y="3719253"/>
            <a:ext cx="35843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33" name="d48">
            <a:hlinkClick r:id="" action="ppaction://macro?name=RightWord"/>
          </p:cNvPr>
          <p:cNvSpPr txBox="1"/>
          <p:nvPr/>
        </p:nvSpPr>
        <p:spPr>
          <a:xfrm>
            <a:off x="2834112" y="5666400"/>
            <a:ext cx="83984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d33">
            <a:hlinkClick r:id="" action="ppaction://macro?name=WrongWord"/>
          </p:cNvPr>
          <p:cNvSpPr txBox="1"/>
          <p:nvPr/>
        </p:nvSpPr>
        <p:spPr>
          <a:xfrm>
            <a:off x="201600" y="4344386"/>
            <a:ext cx="103424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meet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2" name="d47">
            <a:hlinkClick r:id="" action="ppaction://macro?name=RightWord"/>
          </p:cNvPr>
          <p:cNvSpPr txBox="1"/>
          <p:nvPr/>
        </p:nvSpPr>
        <p:spPr>
          <a:xfrm>
            <a:off x="823807" y="5664620"/>
            <a:ext cx="117983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those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2" name="d40">
            <a:hlinkClick r:id="" action="ppaction://macro?name=WrongWord"/>
          </p:cNvPr>
          <p:cNvSpPr txBox="1"/>
          <p:nvPr/>
        </p:nvSpPr>
        <p:spPr>
          <a:xfrm>
            <a:off x="201052" y="4998531"/>
            <a:ext cx="118083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d46">
            <a:hlinkClick r:id="" action="ppaction://macro?name=RightWord"/>
          </p:cNvPr>
          <p:cNvSpPr txBox="1"/>
          <p:nvPr/>
        </p:nvSpPr>
        <p:spPr>
          <a:xfrm>
            <a:off x="5191688" y="5000400"/>
            <a:ext cx="123588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things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WhoopsMessage" hidden="1"/>
          <p:cNvSpPr/>
          <p:nvPr/>
        </p:nvSpPr>
        <p:spPr>
          <a:xfrm>
            <a:off x="119046" y="336615"/>
            <a:ext cx="6376541" cy="6131910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smtClean="0">
                <a:solidFill>
                  <a:schemeClr val="bg1"/>
                </a:solidFill>
                <a:latin typeface="Comic Sans MS" panose="030F0702030302020204" pitchFamily="66" charset="0"/>
              </a:rPr>
              <a:t>Whoops! Wrong word! Now you have to lose a snowman. Click the red button.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80" name="WinMessage" hidden="1"/>
          <p:cNvSpPr/>
          <p:nvPr/>
        </p:nvSpPr>
        <p:spPr>
          <a:xfrm>
            <a:off x="201600" y="410400"/>
            <a:ext cx="6200385" cy="5981837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Well done!</a:t>
            </a:r>
          </a:p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 have completed the verse! </a:t>
            </a:r>
            <a:r>
              <a:rPr lang="en-GB" sz="5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ind it at 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Romans 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:28.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81" name="LoseMessage" hidden="1"/>
          <p:cNvSpPr/>
          <p:nvPr/>
        </p:nvSpPr>
        <p:spPr>
          <a:xfrm>
            <a:off x="201600" y="410400"/>
            <a:ext cx="6200385" cy="5981837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Oh dear, you lose!</a:t>
            </a:r>
          </a:p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Click the green button to start again.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Sound2">
            <a:hlinkClick r:id="" action="ppaction://noaction" highlightClick="1">
              <a:snd r:embed="rId15" name="CawSound1.wav"/>
            </a:hlinkClick>
          </p:cNvPr>
          <p:cNvSpPr/>
          <p:nvPr/>
        </p:nvSpPr>
        <p:spPr>
          <a:xfrm>
            <a:off x="-768733" y="372983"/>
            <a:ext cx="752354" cy="853238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ound3">
            <a:hlinkClick r:id="" action="ppaction://noaction" highlightClick="1">
              <a:snd r:embed="rId16" name="CawSound2.wav"/>
            </a:hlinkClick>
          </p:cNvPr>
          <p:cNvSpPr/>
          <p:nvPr/>
        </p:nvSpPr>
        <p:spPr>
          <a:xfrm>
            <a:off x="-797678" y="1487831"/>
            <a:ext cx="769997" cy="714179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ound4">
            <a:hlinkClick r:id="" action="ppaction://noaction" highlightClick="1">
              <a:snd r:embed="rId17" name="CawSound3.wav"/>
            </a:hlinkClick>
          </p:cNvPr>
          <p:cNvSpPr/>
          <p:nvPr/>
        </p:nvSpPr>
        <p:spPr>
          <a:xfrm>
            <a:off x="-797678" y="2431552"/>
            <a:ext cx="769997" cy="79946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ound5">
            <a:hlinkClick r:id="" action="ppaction://noaction" highlightClick="1">
              <a:snd r:embed="rId14" name="BangSound.wav"/>
            </a:hlinkClick>
          </p:cNvPr>
          <p:cNvSpPr/>
          <p:nvPr/>
        </p:nvSpPr>
        <p:spPr>
          <a:xfrm>
            <a:off x="-797678" y="3402570"/>
            <a:ext cx="769997" cy="826215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dButton">
            <a:hlinkClick r:id="" action="ppaction://macro?name=LoseSnowman" highlightClick="1"/>
          </p:cNvPr>
          <p:cNvSpPr/>
          <p:nvPr/>
        </p:nvSpPr>
        <p:spPr>
          <a:xfrm>
            <a:off x="9022026" y="6172553"/>
            <a:ext cx="583163" cy="54561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2" name="RestartButton" hidden="1">
            <a:hlinkClick r:id="" action="ppaction://macro?name=StartButton" highlightClick="1"/>
          </p:cNvPr>
          <p:cNvSpPr/>
          <p:nvPr/>
        </p:nvSpPr>
        <p:spPr>
          <a:xfrm>
            <a:off x="9014400" y="6166800"/>
            <a:ext cx="603015" cy="576875"/>
          </a:xfrm>
          <a:prstGeom prst="actionButtonBlank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8" name="ra0bang"/>
          <p:cNvGrpSpPr>
            <a:grpSpLocks noChangeAspect="1"/>
          </p:cNvGrpSpPr>
          <p:nvPr/>
        </p:nvGrpSpPr>
        <p:grpSpPr>
          <a:xfrm>
            <a:off x="6387637" y="5714997"/>
            <a:ext cx="1801594" cy="2366192"/>
            <a:chOff x="7610855" y="191048"/>
            <a:chExt cx="3955891" cy="5195620"/>
          </a:xfrm>
          <a:gradFill flip="none" rotWithShape="1">
            <a:gsLst>
              <a:gs pos="7000">
                <a:srgbClr val="FFC000"/>
              </a:gs>
              <a:gs pos="40000">
                <a:srgbClr val="FF0000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253" name="Explosion 1 252"/>
            <p:cNvSpPr/>
            <p:nvPr/>
          </p:nvSpPr>
          <p:spPr>
            <a:xfrm>
              <a:off x="8370028" y="695351"/>
              <a:ext cx="2539175" cy="4510741"/>
            </a:xfrm>
            <a:prstGeom prst="irregularSeal1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4" name="Moon 253"/>
            <p:cNvSpPr/>
            <p:nvPr/>
          </p:nvSpPr>
          <p:spPr>
            <a:xfrm>
              <a:off x="8684526" y="462941"/>
              <a:ext cx="238494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5" name="Moon 254"/>
            <p:cNvSpPr/>
            <p:nvPr/>
          </p:nvSpPr>
          <p:spPr>
            <a:xfrm rot="18503628">
              <a:off x="7959105" y="1485529"/>
              <a:ext cx="127404" cy="48119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6" name="Moon 255"/>
            <p:cNvSpPr/>
            <p:nvPr/>
          </p:nvSpPr>
          <p:spPr>
            <a:xfrm rot="15941046">
              <a:off x="7828733" y="2785527"/>
              <a:ext cx="20515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7" name="Moon 256"/>
            <p:cNvSpPr/>
            <p:nvPr/>
          </p:nvSpPr>
          <p:spPr>
            <a:xfrm rot="1646763">
              <a:off x="8361115" y="3942950"/>
              <a:ext cx="18098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8" name="Moon 257"/>
            <p:cNvSpPr/>
            <p:nvPr/>
          </p:nvSpPr>
          <p:spPr>
            <a:xfrm rot="1009691">
              <a:off x="8835209" y="4648906"/>
              <a:ext cx="238494" cy="365192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9" name="Moon 258"/>
            <p:cNvSpPr/>
            <p:nvPr/>
          </p:nvSpPr>
          <p:spPr>
            <a:xfrm flipH="1">
              <a:off x="9784079" y="191048"/>
              <a:ext cx="202245" cy="543785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0" name="Moon 259"/>
            <p:cNvSpPr/>
            <p:nvPr/>
          </p:nvSpPr>
          <p:spPr>
            <a:xfrm rot="3342530">
              <a:off x="10556606" y="693441"/>
              <a:ext cx="238494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1" name="Moon 260"/>
            <p:cNvSpPr/>
            <p:nvPr/>
          </p:nvSpPr>
          <p:spPr>
            <a:xfrm rot="3693442">
              <a:off x="10908618" y="1631994"/>
              <a:ext cx="98905" cy="527868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Moon 261"/>
            <p:cNvSpPr/>
            <p:nvPr/>
          </p:nvSpPr>
          <p:spPr>
            <a:xfrm rot="15452231">
              <a:off x="11192931" y="2525197"/>
              <a:ext cx="238494" cy="509137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3" name="Moon 262"/>
            <p:cNvSpPr/>
            <p:nvPr/>
          </p:nvSpPr>
          <p:spPr>
            <a:xfrm rot="18335823">
              <a:off x="10789956" y="3815719"/>
              <a:ext cx="238494" cy="646150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4" name="Moon 263"/>
            <p:cNvSpPr/>
            <p:nvPr/>
          </p:nvSpPr>
          <p:spPr>
            <a:xfrm rot="9446583">
              <a:off x="10342153" y="4632400"/>
              <a:ext cx="18098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5" name="Moon 264"/>
            <p:cNvSpPr/>
            <p:nvPr/>
          </p:nvSpPr>
          <p:spPr>
            <a:xfrm rot="20850926">
              <a:off x="9719357" y="4922433"/>
              <a:ext cx="103311" cy="464235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Action Button: Sound 1">
            <a:hlinkClick r:id="" action="ppaction://noaction" highlightClick="1">
              <a:snd r:embed="rId4" name="Uh_UhSound.wav"/>
            </a:hlinkClick>
          </p:cNvPr>
          <p:cNvSpPr/>
          <p:nvPr/>
        </p:nvSpPr>
        <p:spPr>
          <a:xfrm>
            <a:off x="-797678" y="4464000"/>
            <a:ext cx="769997" cy="72820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6" name="sn05"/>
          <p:cNvGrpSpPr>
            <a:grpSpLocks noChangeAspect="1"/>
          </p:cNvGrpSpPr>
          <p:nvPr/>
        </p:nvGrpSpPr>
        <p:grpSpPr>
          <a:xfrm>
            <a:off x="10594394" y="4434794"/>
            <a:ext cx="1466985" cy="1361046"/>
            <a:chOff x="5161851" y="2520326"/>
            <a:chExt cx="1699958" cy="1476608"/>
          </a:xfrm>
        </p:grpSpPr>
        <p:grpSp>
          <p:nvGrpSpPr>
            <p:cNvPr id="177" name="Group 176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191" name="Oval 190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Oval 191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8" name="Oval 177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Oval 178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Oval 179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Isosceles Triangle 180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Oval 181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Oval 182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Freeform 183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" name="Freeform 184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86" name="Group 185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188" name="Freeform 187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Freeform 188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Freeform 189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7" name="Block Arc 186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93" name="sn04"/>
          <p:cNvGrpSpPr>
            <a:grpSpLocks noChangeAspect="1"/>
          </p:cNvGrpSpPr>
          <p:nvPr/>
        </p:nvGrpSpPr>
        <p:grpSpPr>
          <a:xfrm>
            <a:off x="9592405" y="4435200"/>
            <a:ext cx="1466985" cy="1361046"/>
            <a:chOff x="5161851" y="2520326"/>
            <a:chExt cx="1699958" cy="1476608"/>
          </a:xfrm>
        </p:grpSpPr>
        <p:grpSp>
          <p:nvGrpSpPr>
            <p:cNvPr id="194" name="Group 193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209" name="Oval 208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0" name="Oval 209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5" name="Oval 194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6" name="Oval 195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Oval 196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Isosceles Triangle 197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Oval 198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0" name="Oval 199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1" name="Freeform 200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Freeform 201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3" name="Group 202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05" name="Freeform 204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Freeform 205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7" name="Freeform 206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4" name="Block Arc 203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11" name="sn03"/>
          <p:cNvGrpSpPr>
            <a:grpSpLocks noChangeAspect="1"/>
          </p:cNvGrpSpPr>
          <p:nvPr/>
        </p:nvGrpSpPr>
        <p:grpSpPr>
          <a:xfrm>
            <a:off x="8591538" y="4435200"/>
            <a:ext cx="1466985" cy="1361046"/>
            <a:chOff x="5161851" y="2520326"/>
            <a:chExt cx="1699958" cy="1476608"/>
          </a:xfrm>
        </p:grpSpPr>
        <p:grpSp>
          <p:nvGrpSpPr>
            <p:cNvPr id="223" name="Group 222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237" name="Oval 236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8" name="Oval 237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4" name="Oval 223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5" name="Oval 224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6" name="Oval 225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7" name="Isosceles Triangle 226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8" name="Oval 227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9" name="Oval 228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0" name="Freeform 229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1" name="Freeform 230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32" name="Group 231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34" name="Freeform 233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5" name="Freeform 234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Freeform 235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3" name="Block Arc 232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9" name="sn02"/>
          <p:cNvGrpSpPr>
            <a:grpSpLocks noChangeAspect="1"/>
          </p:cNvGrpSpPr>
          <p:nvPr/>
        </p:nvGrpSpPr>
        <p:grpSpPr>
          <a:xfrm>
            <a:off x="7582286" y="4435200"/>
            <a:ext cx="1466985" cy="1361046"/>
            <a:chOff x="5161851" y="2520326"/>
            <a:chExt cx="1699958" cy="1476608"/>
          </a:xfrm>
        </p:grpSpPr>
        <p:grpSp>
          <p:nvGrpSpPr>
            <p:cNvPr id="240" name="Group 239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267" name="Oval 266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8" name="Oval 267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1" name="Oval 240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Oval 241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Oval 242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4" name="Isosceles Triangle 243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Oval 244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Oval 245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Freeform 246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Freeform 247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9" name="Group 248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51" name="Freeform 250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2" name="Freeform 251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6" name="Freeform 265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0" name="Block Arc 249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69" name="sn01" hidden="1"/>
          <p:cNvGrpSpPr>
            <a:grpSpLocks noChangeAspect="1"/>
          </p:cNvGrpSpPr>
          <p:nvPr/>
        </p:nvGrpSpPr>
        <p:grpSpPr>
          <a:xfrm>
            <a:off x="6566397" y="4435200"/>
            <a:ext cx="1466985" cy="1361046"/>
            <a:chOff x="5161851" y="2520326"/>
            <a:chExt cx="1699958" cy="1476608"/>
          </a:xfrm>
        </p:grpSpPr>
        <p:grpSp>
          <p:nvGrpSpPr>
            <p:cNvPr id="270" name="Group 269" hidden="1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284" name="Oval 283" hidden="1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5" name="Oval 284" hidden="1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1" name="Oval 270" hidden="1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Oval 271" hidden="1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3" name="Oval 272" hidden="1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4" name="Isosceles Triangle 273" hidden="1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5" name="Oval 274" hidden="1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6" name="Oval 275" hidden="1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7" name="Freeform 276" hidden="1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8" name="Freeform 277" hidden="1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9" name="Group 278" hidden="1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81" name="Freeform 280" hidden="1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2" name="Freeform 281" hidden="1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3" name="Freeform 282" hidden="1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0" name="Block Arc 279" hidden="1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86" name="sn00"/>
          <p:cNvGrpSpPr>
            <a:grpSpLocks noChangeAspect="1"/>
          </p:cNvGrpSpPr>
          <p:nvPr/>
        </p:nvGrpSpPr>
        <p:grpSpPr>
          <a:xfrm>
            <a:off x="6571355" y="4434192"/>
            <a:ext cx="1466985" cy="1361046"/>
            <a:chOff x="5161851" y="2520326"/>
            <a:chExt cx="1699958" cy="1476608"/>
          </a:xfrm>
        </p:grpSpPr>
        <p:grpSp>
          <p:nvGrpSpPr>
            <p:cNvPr id="287" name="Group 286"/>
            <p:cNvGrpSpPr>
              <a:grpSpLocks noChangeAspect="1"/>
            </p:cNvGrpSpPr>
            <p:nvPr/>
          </p:nvGrpSpPr>
          <p:grpSpPr>
            <a:xfrm>
              <a:off x="5455075" y="2520326"/>
              <a:ext cx="1161156" cy="1476608"/>
              <a:chOff x="7955280" y="2519363"/>
              <a:chExt cx="1230630" cy="1564957"/>
            </a:xfrm>
          </p:grpSpPr>
          <p:sp>
            <p:nvSpPr>
              <p:cNvPr id="301" name="Oval 300"/>
              <p:cNvSpPr/>
              <p:nvPr/>
            </p:nvSpPr>
            <p:spPr>
              <a:xfrm>
                <a:off x="7955280" y="3021330"/>
                <a:ext cx="1230630" cy="106299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2" name="Oval 301"/>
              <p:cNvSpPr/>
              <p:nvPr/>
            </p:nvSpPr>
            <p:spPr>
              <a:xfrm>
                <a:off x="8181975" y="2519363"/>
                <a:ext cx="750570" cy="5791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8" name="Oval 287"/>
            <p:cNvSpPr/>
            <p:nvPr/>
          </p:nvSpPr>
          <p:spPr>
            <a:xfrm>
              <a:off x="5968262" y="313608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9" name="Oval 288"/>
            <p:cNvSpPr/>
            <p:nvPr/>
          </p:nvSpPr>
          <p:spPr>
            <a:xfrm>
              <a:off x="5968262" y="3354145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0" name="Oval 289"/>
            <p:cNvSpPr/>
            <p:nvPr/>
          </p:nvSpPr>
          <p:spPr>
            <a:xfrm>
              <a:off x="5968262" y="3572204"/>
              <a:ext cx="105089" cy="1278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Isosceles Triangle 290"/>
            <p:cNvSpPr/>
            <p:nvPr/>
          </p:nvSpPr>
          <p:spPr>
            <a:xfrm rot="10800000">
              <a:off x="5980522" y="2781032"/>
              <a:ext cx="68226" cy="9394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Oval 291"/>
            <p:cNvSpPr/>
            <p:nvPr/>
          </p:nvSpPr>
          <p:spPr>
            <a:xfrm>
              <a:off x="5829521" y="2706965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Oval 292"/>
            <p:cNvSpPr/>
            <p:nvPr/>
          </p:nvSpPr>
          <p:spPr>
            <a:xfrm>
              <a:off x="6111677" y="2702687"/>
              <a:ext cx="103338" cy="9845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4" name="Freeform 293"/>
            <p:cNvSpPr/>
            <p:nvPr/>
          </p:nvSpPr>
          <p:spPr>
            <a:xfrm rot="3854203">
              <a:off x="6443203" y="3232334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5" name="Freeform 294"/>
            <p:cNvSpPr/>
            <p:nvPr/>
          </p:nvSpPr>
          <p:spPr>
            <a:xfrm rot="10800000">
              <a:off x="5161851" y="3200013"/>
              <a:ext cx="497424" cy="339789"/>
            </a:xfrm>
            <a:custGeom>
              <a:avLst/>
              <a:gdLst>
                <a:gd name="connsiteX0" fmla="*/ 87630 w 541020"/>
                <a:gd name="connsiteY0" fmla="*/ 293370 h 369570"/>
                <a:gd name="connsiteX1" fmla="*/ 300990 w 541020"/>
                <a:gd name="connsiteY1" fmla="*/ 171450 h 369570"/>
                <a:gd name="connsiteX2" fmla="*/ 327660 w 541020"/>
                <a:gd name="connsiteY2" fmla="*/ 11430 h 369570"/>
                <a:gd name="connsiteX3" fmla="*/ 339090 w 541020"/>
                <a:gd name="connsiteY3" fmla="*/ 129540 h 369570"/>
                <a:gd name="connsiteX4" fmla="*/ 541020 w 541020"/>
                <a:gd name="connsiteY4" fmla="*/ 0 h 369570"/>
                <a:gd name="connsiteX5" fmla="*/ 369570 w 541020"/>
                <a:gd name="connsiteY5" fmla="*/ 163830 h 369570"/>
                <a:gd name="connsiteX6" fmla="*/ 502920 w 541020"/>
                <a:gd name="connsiteY6" fmla="*/ 205740 h 369570"/>
                <a:gd name="connsiteX7" fmla="*/ 350520 w 541020"/>
                <a:gd name="connsiteY7" fmla="*/ 198120 h 369570"/>
                <a:gd name="connsiteX8" fmla="*/ 15240 w 541020"/>
                <a:gd name="connsiteY8" fmla="*/ 369570 h 369570"/>
                <a:gd name="connsiteX9" fmla="*/ 0 w 541020"/>
                <a:gd name="connsiteY9" fmla="*/ 335280 h 369570"/>
                <a:gd name="connsiteX10" fmla="*/ 87630 w 541020"/>
                <a:gd name="connsiteY10" fmla="*/ 293370 h 36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1020" h="369570">
                  <a:moveTo>
                    <a:pt x="87630" y="293370"/>
                  </a:moveTo>
                  <a:lnTo>
                    <a:pt x="300990" y="171450"/>
                  </a:lnTo>
                  <a:lnTo>
                    <a:pt x="327660" y="11430"/>
                  </a:lnTo>
                  <a:lnTo>
                    <a:pt x="339090" y="129540"/>
                  </a:lnTo>
                  <a:lnTo>
                    <a:pt x="541020" y="0"/>
                  </a:lnTo>
                  <a:lnTo>
                    <a:pt x="369570" y="163830"/>
                  </a:lnTo>
                  <a:lnTo>
                    <a:pt x="502920" y="205740"/>
                  </a:lnTo>
                  <a:lnTo>
                    <a:pt x="350520" y="198120"/>
                  </a:lnTo>
                  <a:lnTo>
                    <a:pt x="15240" y="369570"/>
                  </a:lnTo>
                  <a:lnTo>
                    <a:pt x="0" y="335280"/>
                  </a:lnTo>
                  <a:lnTo>
                    <a:pt x="87630" y="29337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96" name="Group 295"/>
            <p:cNvGrpSpPr/>
            <p:nvPr/>
          </p:nvGrpSpPr>
          <p:grpSpPr>
            <a:xfrm>
              <a:off x="5677114" y="2971571"/>
              <a:ext cx="654478" cy="505779"/>
              <a:chOff x="8372040" y="3183393"/>
              <a:chExt cx="711839" cy="550108"/>
            </a:xfrm>
          </p:grpSpPr>
          <p:sp>
            <p:nvSpPr>
              <p:cNvPr id="298" name="Freeform 297"/>
              <p:cNvSpPr/>
              <p:nvPr/>
            </p:nvSpPr>
            <p:spPr>
              <a:xfrm>
                <a:off x="8445503" y="3183393"/>
                <a:ext cx="622678" cy="219532"/>
              </a:xfrm>
              <a:custGeom>
                <a:avLst/>
                <a:gdLst>
                  <a:gd name="connsiteX0" fmla="*/ 43177 w 622678"/>
                  <a:gd name="connsiteY0" fmla="*/ 1767 h 219532"/>
                  <a:gd name="connsiteX1" fmla="*/ 5077 w 622678"/>
                  <a:gd name="connsiteY1" fmla="*/ 157977 h 219532"/>
                  <a:gd name="connsiteX2" fmla="*/ 142237 w 622678"/>
                  <a:gd name="connsiteY2" fmla="*/ 203697 h 219532"/>
                  <a:gd name="connsiteX3" fmla="*/ 447037 w 622678"/>
                  <a:gd name="connsiteY3" fmla="*/ 215127 h 219532"/>
                  <a:gd name="connsiteX4" fmla="*/ 572767 w 622678"/>
                  <a:gd name="connsiteY4" fmla="*/ 135117 h 219532"/>
                  <a:gd name="connsiteX5" fmla="*/ 622297 w 622678"/>
                  <a:gd name="connsiteY5" fmla="*/ 66537 h 219532"/>
                  <a:gd name="connsiteX6" fmla="*/ 580387 w 622678"/>
                  <a:gd name="connsiteY6" fmla="*/ 9387 h 219532"/>
                  <a:gd name="connsiteX7" fmla="*/ 359407 w 622678"/>
                  <a:gd name="connsiteY7" fmla="*/ 108447 h 219532"/>
                  <a:gd name="connsiteX8" fmla="*/ 172717 w 622678"/>
                  <a:gd name="connsiteY8" fmla="*/ 74157 h 219532"/>
                  <a:gd name="connsiteX9" fmla="*/ 43177 w 622678"/>
                  <a:gd name="connsiteY9" fmla="*/ 1767 h 219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22678" h="219532">
                    <a:moveTo>
                      <a:pt x="43177" y="1767"/>
                    </a:moveTo>
                    <a:cubicBezTo>
                      <a:pt x="15237" y="15737"/>
                      <a:pt x="-11433" y="124322"/>
                      <a:pt x="5077" y="157977"/>
                    </a:cubicBezTo>
                    <a:cubicBezTo>
                      <a:pt x="21587" y="191632"/>
                      <a:pt x="68577" y="194172"/>
                      <a:pt x="142237" y="203697"/>
                    </a:cubicBezTo>
                    <a:cubicBezTo>
                      <a:pt x="215897" y="213222"/>
                      <a:pt x="375282" y="226557"/>
                      <a:pt x="447037" y="215127"/>
                    </a:cubicBezTo>
                    <a:cubicBezTo>
                      <a:pt x="518792" y="203697"/>
                      <a:pt x="543557" y="159882"/>
                      <a:pt x="572767" y="135117"/>
                    </a:cubicBezTo>
                    <a:cubicBezTo>
                      <a:pt x="601977" y="110352"/>
                      <a:pt x="621027" y="87492"/>
                      <a:pt x="622297" y="66537"/>
                    </a:cubicBezTo>
                    <a:cubicBezTo>
                      <a:pt x="623567" y="45582"/>
                      <a:pt x="624202" y="2402"/>
                      <a:pt x="580387" y="9387"/>
                    </a:cubicBezTo>
                    <a:cubicBezTo>
                      <a:pt x="536572" y="16372"/>
                      <a:pt x="427352" y="97652"/>
                      <a:pt x="359407" y="108447"/>
                    </a:cubicBezTo>
                    <a:cubicBezTo>
                      <a:pt x="291462" y="119242"/>
                      <a:pt x="224152" y="87492"/>
                      <a:pt x="172717" y="74157"/>
                    </a:cubicBezTo>
                    <a:cubicBezTo>
                      <a:pt x="121282" y="60822"/>
                      <a:pt x="71117" y="-12203"/>
                      <a:pt x="43177" y="1767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9" name="Freeform 298"/>
              <p:cNvSpPr/>
              <p:nvPr/>
            </p:nvSpPr>
            <p:spPr>
              <a:xfrm>
                <a:off x="8372040" y="3391976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0" name="Freeform 299"/>
              <p:cNvSpPr/>
              <p:nvPr/>
            </p:nvSpPr>
            <p:spPr>
              <a:xfrm flipH="1">
                <a:off x="8745777" y="3358515"/>
                <a:ext cx="338102" cy="341525"/>
              </a:xfrm>
              <a:custGeom>
                <a:avLst/>
                <a:gdLst>
                  <a:gd name="connsiteX0" fmla="*/ 265230 w 338102"/>
                  <a:gd name="connsiteY0" fmla="*/ 6544 h 341525"/>
                  <a:gd name="connsiteX1" fmla="*/ 147120 w 338102"/>
                  <a:gd name="connsiteY1" fmla="*/ 90364 h 341525"/>
                  <a:gd name="connsiteX2" fmla="*/ 6150 w 338102"/>
                  <a:gd name="connsiteY2" fmla="*/ 200854 h 341525"/>
                  <a:gd name="connsiteX3" fmla="*/ 32820 w 338102"/>
                  <a:gd name="connsiteY3" fmla="*/ 303724 h 341525"/>
                  <a:gd name="connsiteX4" fmla="*/ 101400 w 338102"/>
                  <a:gd name="connsiteY4" fmla="*/ 338014 h 341525"/>
                  <a:gd name="connsiteX5" fmla="*/ 150930 w 338102"/>
                  <a:gd name="connsiteY5" fmla="*/ 227524 h 341525"/>
                  <a:gd name="connsiteX6" fmla="*/ 265230 w 338102"/>
                  <a:gd name="connsiteY6" fmla="*/ 101794 h 341525"/>
                  <a:gd name="connsiteX7" fmla="*/ 337620 w 338102"/>
                  <a:gd name="connsiteY7" fmla="*/ 17974 h 341525"/>
                  <a:gd name="connsiteX8" fmla="*/ 265230 w 338102"/>
                  <a:gd name="connsiteY8" fmla="*/ 6544 h 341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102" h="341525">
                    <a:moveTo>
                      <a:pt x="265230" y="6544"/>
                    </a:moveTo>
                    <a:cubicBezTo>
                      <a:pt x="233480" y="18609"/>
                      <a:pt x="190300" y="57979"/>
                      <a:pt x="147120" y="90364"/>
                    </a:cubicBezTo>
                    <a:cubicBezTo>
                      <a:pt x="103940" y="122749"/>
                      <a:pt x="25200" y="165294"/>
                      <a:pt x="6150" y="200854"/>
                    </a:cubicBezTo>
                    <a:cubicBezTo>
                      <a:pt x="-12900" y="236414"/>
                      <a:pt x="16945" y="280864"/>
                      <a:pt x="32820" y="303724"/>
                    </a:cubicBezTo>
                    <a:cubicBezTo>
                      <a:pt x="48695" y="326584"/>
                      <a:pt x="81715" y="350714"/>
                      <a:pt x="101400" y="338014"/>
                    </a:cubicBezTo>
                    <a:cubicBezTo>
                      <a:pt x="121085" y="325314"/>
                      <a:pt x="123625" y="266894"/>
                      <a:pt x="150930" y="227524"/>
                    </a:cubicBezTo>
                    <a:cubicBezTo>
                      <a:pt x="178235" y="188154"/>
                      <a:pt x="234115" y="136719"/>
                      <a:pt x="265230" y="101794"/>
                    </a:cubicBezTo>
                    <a:cubicBezTo>
                      <a:pt x="296345" y="66869"/>
                      <a:pt x="331905" y="36389"/>
                      <a:pt x="337620" y="17974"/>
                    </a:cubicBezTo>
                    <a:cubicBezTo>
                      <a:pt x="343335" y="-441"/>
                      <a:pt x="296980" y="-5521"/>
                      <a:pt x="265230" y="6544"/>
                    </a:cubicBezTo>
                    <a:close/>
                  </a:path>
                </a:pathLst>
              </a:custGeom>
              <a:blipFill>
                <a:blip r:embed="rId18"/>
                <a:tile tx="0" ty="0" sx="100000" sy="100000" flip="none" algn="tl"/>
              </a:blip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7" name="Block Arc 296"/>
            <p:cNvSpPr/>
            <p:nvPr/>
          </p:nvSpPr>
          <p:spPr>
            <a:xfrm rot="10800000">
              <a:off x="5903539" y="2810059"/>
              <a:ext cx="239062" cy="204635"/>
            </a:xfrm>
            <a:prstGeom prst="blockArc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launcher"/>
          <p:cNvGrpSpPr/>
          <p:nvPr/>
        </p:nvGrpSpPr>
        <p:grpSpPr>
          <a:xfrm>
            <a:off x="6987980" y="5799501"/>
            <a:ext cx="680465" cy="1063763"/>
            <a:chOff x="6987980" y="5799501"/>
            <a:chExt cx="680465" cy="1063763"/>
          </a:xfrm>
        </p:grpSpPr>
        <p:sp>
          <p:nvSpPr>
            <p:cNvPr id="5" name="Rectangle 4"/>
            <p:cNvSpPr/>
            <p:nvPr/>
          </p:nvSpPr>
          <p:spPr>
            <a:xfrm>
              <a:off x="6987980" y="5799501"/>
              <a:ext cx="680465" cy="51281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231741" y="6318732"/>
              <a:ext cx="185955" cy="5445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1" name="Rectangle 170"/>
          <p:cNvSpPr/>
          <p:nvPr/>
        </p:nvSpPr>
        <p:spPr>
          <a:xfrm>
            <a:off x="6738152" y="5792362"/>
            <a:ext cx="5174153" cy="19001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/>
          <p:cNvSpPr txBox="1"/>
          <p:nvPr/>
        </p:nvSpPr>
        <p:spPr>
          <a:xfrm>
            <a:off x="1100059" y="1398911"/>
            <a:ext cx="4526055" cy="378565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FF9900"/>
                </a:solidFill>
              </a:rPr>
              <a:t>Select a word you think belongs to the text</a:t>
            </a:r>
            <a:endParaRPr lang="en-GB" sz="6000" b="1" dirty="0">
              <a:solidFill>
                <a:srgbClr val="FF9900"/>
              </a:solidFill>
            </a:endParaRPr>
          </a:p>
        </p:txBody>
      </p:sp>
      <p:pic>
        <p:nvPicPr>
          <p:cNvPr id="92" name="Wheee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528994" y="52470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9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93 C 0.01758 -0.01528 0.03502 -0.02917 0.05429 -0.04098 C 0.0733 -0.05325 0.10013 -0.06875 0.11419 -0.07385 C 0.1401 -0.08473 0.17916 -0.09908 0.20989 -0.10834 C 0.24062 -0.11783 0.27122 -0.125 0.29909 -0.12848 C 0.32721 -0.13241 0.34062 -0.14306 0.37786 -0.12963 C 0.41484 -0.11575 0.64869 -0.12709 0.67994 -0.10348 C 0.71106 -0.07987 0.59492 -0.02084 0.56497 0.0118 C 0.53502 0.04421 0.71914 0.11481 0.70976 0.1537 C 0.70052 0.19236 0.54765 0.2618 0.50924 0.24467 C 0.47083 0.22754 0.50846 0.075 0.47955 0.05046 C 0.43802 0.06435 0.42682 0.02476 0.37044 0.01851 C 0.33528 -0.00047 0.32513 0.17476 0.27174 0.1875 C 0.21823 0.20046 0.0569 0.05462 0.01653 0.05555 C 0.01106 0.0368 0.0056 0.01782 3.125E-6 -0.00093 Z " pathEditMode="relative" rAng="0" ptsTypes="AAAAAAAAAAAAAAA">
                                      <p:cBhvr>
                                        <p:cTn id="1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08" y="5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3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1" presetClass="entr" presetSubtype="0" fill="hold" grpId="3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7.40741E-7 C 0.01029 -0.02917 0.01068 -0.04236 0.03177 -0.08542 C 0.05222 -0.1287 0.09362 -0.21065 0.12357 -0.26551 C 0.153 -0.32083 0.1905 -0.38426 0.20886 -0.41667 C 0.24037 -0.4625 0.2793 -0.51273 0.31068 -0.54236 C 0.33737 -0.56968 0.36992 -0.5875 0.39805 -0.59537 C 0.44258 -0.6007 0.50977 -0.39699 0.56914 -0.3882 C 0.62852 -0.37963 0.72162 -0.61412 0.75404 -0.54352 C 0.79076 -0.53657 0.79831 -0.14861 0.77331 -0.1507 C 0.74831 -0.15278 0.64974 -0.54676 0.60417 -0.55602 C 0.5586 -0.56528 0.55899 -0.19398 0.49961 -0.20648 C 0.42214 -0.175 0.33555 -0.29005 0.2586 -0.25833 C 0.16914 -0.22107 0.08932 -0.0375 -1.45833E-6 7.40741E-7 Z " pathEditMode="relative" rAng="0" ptsTypes="AAAAAAAAAAAAA">
                                      <p:cBhvr>
                                        <p:cTn id="2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88" y="-297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3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1" presetClass="entr" presetSubtype="0" fill="hold" grpId="2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69 L 0.05846 -0.01898 C 0.08971 -0.025 0.14505 -0.03727 0.19114 -0.04329 C 0.23724 -0.0493 0.2875 -0.0544 0.3358 -0.05602 C 0.38841 -0.05278 0.45625 -0.07569 0.4957 -0.05509 C 0.53515 -0.03449 0.54401 0.06667 0.57226 0.06806 C 0.60052 0.06968 0.63294 -0.03264 0.66497 -0.04629 C 0.69687 -0.05995 0.75078 -0.02986 0.76419 -0.01435 C 0.77747 0.00116 0.73854 0.03056 0.74531 0.04722 C 0.75208 0.06389 0.79934 0.04398 0.80481 0.08565 C 0.81315 0.13102 0.82044 0.21412 0.81406 0.25949 C 0.80768 0.30533 0.78776 0.36736 0.76692 0.36019 C 0.74622 0.35324 0.71796 0.21875 0.68919 0.21713 C 0.66054 0.21574 0.62773 0.35255 0.59505 0.35116 C 0.5625 0.34977 0.54557 0.20857 0.49336 0.20903 C 0.44101 0.20926 0.32903 0.34769 0.28125 0.35371 C 0.23359 0.35972 0.22148 0.26435 0.20703 0.24491 C 0.18515 0.2044 0.16354 0.15903 0.14023 0.12639 C 0.11757 0.09908 0.08138 0.06806 0.0625 0.0419 L 4.16667E-6 -0.00069 Z " pathEditMode="relative" rAng="0" ptsTypes="AAAAAAAAAAAAAAAAAAAA">
                                      <p:cBhvr>
                                        <p:cTn id="4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20" y="1493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46 L 0.06106 -0.08102 C 0.0819 -0.1037 0.10455 -0.09028 0.12565 -0.1125 C 0.14518 -0.13796 0.37031 0.05787 0.38932 0.0338 C 0.41341 0.00648 0.26575 -0.33009 0.30026 -0.35509 C 0.33502 -0.38032 0.37148 -0.39583 0.4013 -0.39768 C 0.41914 -0.39097 0.44049 -0.27315 0.45989 -0.26574 " pathEditMode="relative" rAng="0" ptsTypes="AAAAAAA">
                                      <p:cBhvr>
                                        <p:cTn id="6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95" y="-1805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46 C 0.01849 -0.06481 0.04883 -0.20278 0.08958 -0.30532 C 0.1233 -0.37893 0.19557 -0.56666 0.24244 -0.61944 C 0.28919 -0.67245 0.33828 -0.59352 0.37057 -0.62315 C 0.40221 -0.64676 0.40065 -0.80347 0.4358 -0.80347 C 0.47083 -0.80347 0.61979 -0.54467 0.63906 -0.54329 " pathEditMode="relative" rAng="0" ptsTypes="AAAAAA">
                                      <p:cBhvr>
                                        <p:cTn id="7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53" y="-40162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8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C 0.01016 -0.03033 0.01042 -0.0419 0.03164 -0.08658 C 0.05209 -0.13102 0.09349 -0.21204 0.12318 -0.26783 C 0.15274 -0.32292 0.19063 -0.38658 0.20912 -0.41875 C 0.24011 -0.46505 0.29401 -0.53935 0.34558 -0.57384 C 0.39662 -0.60834 0.48789 -0.61759 0.51615 -0.6257 C 0.54922 -0.6331 0.68464 -0.61134 0.70625 -0.60834 C 0.728 -0.57384 0.85261 -0.46991 0.82214 -0.3794 C 0.81941 -0.31621 0.78151 -0.22037 0.73138 -0.16806 C 0.67188 -0.13241 0.55912 -0.31204 0.46954 -0.31528 C 0.38008 -0.31852 0.26563 -0.20972 0.19388 -0.18727 C 0.07787 -0.16528 0.05547 -0.03773 0.03464 -0.03287 L -4.16667E-6 2.22222E-6 Z " pathEditMode="relative" rAng="0" ptsTypes="AAAAAAAAAAAAA">
                                      <p:cBhvr>
                                        <p:cTn id="8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41" y="-31366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3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3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1" presetClass="entr" presetSubtype="0" fill="hold" grpId="3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0.00093 C 0.01771 -0.01551 0.08307 -0.05625 0.1388 -0.07199 C 0.17995 -0.08773 0.21067 -0.09745 0.24609 -0.09468 C 0.28138 -0.09236 0.32018 -0.07199 0.35117 -0.05648 C 0.37721 -0.06713 0.39284 0.0338 0.4069 0.07176 C 0.4207 0.10926 0.44857 0.12917 0.43476 0.1706 C 0.42122 0.21366 0.27357 0.31389 0.29817 0.3169 C 0.27838 0.33241 0.41666 0.27361 0.40286 0.25995 C 0.38893 0.24583 0.19479 0.27755 0.21484 0.23357 C 0.17929 0.20301 0.45651 0.01528 0.43698 -0.00046 " pathEditMode="relative" rAng="0" ptsTypes="AAAAAAAAAA">
                                      <p:cBhvr>
                                        <p:cTn id="10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4" y="11296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9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1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0.00069 C 0.00938 -0.03287 0.0875 -0.04259 0.10859 -0.08611 C 0.16211 -0.13403 0.27422 -0.21666 0.33294 -0.27639 C 0.3918 -0.33634 0.43425 -0.38194 0.46133 -0.44583 C 0.47917 -0.4956 0.50326 -0.61157 0.48438 -0.66805 C 0.4651 -0.72454 0.38034 -0.77523 0.34662 -0.78403 C 0.31081 -0.79051 0.26081 -0.74421 0.24089 -0.72245 C 0.23073 -0.69143 0.26016 -0.61412 0.27708 -0.57523 C 0.29349 -0.5537 0.33737 -0.45856 0.36393 -0.47129 C 0.39063 -0.48333 0.44609 -0.6375 0.46237 -0.64676 " pathEditMode="relative" rAng="0" ptsTypes="AAAAAAAAAA">
                                      <p:cBhvr>
                                        <p:cTn id="1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57" y="-3919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3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4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1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2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2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7.40741E-7 C 0.01016 -0.02963 0.01068 -0.04352 0.03112 -0.08611 C 0.05169 -0.1287 0.09349 -0.21111 0.12305 -0.26528 C 0.15273 -0.3206 0.19062 -0.38495 0.20872 -0.41667 C 0.2401 -0.4632 0.27891 -0.51296 0.31055 -0.54352 C 0.33776 -0.57083 0.34609 -0.57083 0.37409 -0.57732 C 0.39726 -0.57593 0.43529 -0.5757 0.45898 -0.55301 C 0.47786 -0.54236 0.60898 -0.55602 0.61901 -0.53958 C 0.62904 -0.52315 0.51719 -0.50648 0.5194 -0.45417 C 0.50221 -0.41412 0.69023 -0.39884 0.68724 -0.35602 C 0.68398 -0.31343 0.56979 -0.22616 0.50013 -0.19745 C 0.42851 -0.13032 0.18099 -0.15926 0.09766 -0.12616 C 0.01432 -0.09329 0.00963 0.00555 1.25E-6 7.40741E-7 Z " pathEditMode="relative" rAng="0" ptsTypes="AAAAAAAAAAAAA">
                                      <p:cBhvr>
                                        <p:cTn id="13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62" y="-28866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7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3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2" presetID="1" presetClass="entr" presetSubtype="0" fill="hold" grpId="2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7037E-7 C 0.01796 -0.01435 0.07903 -0.06921 0.1164 -0.07454 C 0.15429 -0.08032 0.18997 -0.09421 0.22552 -0.03426 C 0.26119 0.02546 0.2983 0.22546 0.33046 0.28241 C 0.36198 0.33194 0.40586 0.31366 0.43268 0.3037 C 0.43763 0.29676 0.54557 0.08333 0.48046 0.03681 C 0.44414 -0.00856 0.29609 0.23657 0.22304 0.23449 C 0.15 0.23264 0.07812 0.03056 0.04218 0.02523 L 3.95833E-6 -3.7037E-7 Z " pathEditMode="relative" rAng="0" ptsTypes="AAAAAAAAA">
                                      <p:cBhvr>
                                        <p:cTn id="14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65" y="11759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3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1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8" presetID="1" presetClass="entr" presetSubtype="0" fill="hold" grpId="1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0046 C 0.03203 -0.01666 0.16458 -0.04028 0.22096 -0.06805 C 0.27786 -0.0956 0.31159 -0.13704 0.33776 -0.16736 C 0.36185 -0.19699 0.38737 -0.21435 0.39349 -0.2412 C 0.39948 -0.26967 0.39974 -0.30347 0.37422 -0.33102 C 0.3651 -0.35046 0.35182 -0.30602 0.34687 -0.36967 C 0.34206 -0.43333 0.59206 -0.42523 0.62695 -0.46458 C 0.66185 -0.5044 0.57422 -0.58403 0.55599 -0.60648 C 0.53776 -0.62893 0.51667 -0.61713 0.51745 -0.59954 C 0.51823 -0.58194 0.54023 -0.48796 0.56094 -0.50092 C 0.58164 -0.51435 0.622 -0.67361 0.6418 -0.67801 C 0.66146 -0.68241 0.69935 -0.53032 0.67956 -0.52754 C 0.67357 -0.50764 0.43568 -0.78773 0.43763 -0.75416 " pathEditMode="relative" rAng="0" ptsTypes="AAAAAAAAAAAAA">
                                      <p:cBhvr>
                                        <p:cTn id="1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45" y="-37824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9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7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C 0.03151 -0.01713 0.15104 -0.02824 0.22279 -0.05069 C 0.29466 -0.07407 0.40417 -0.10926 0.43047 -0.13912 C 0.47474 -0.16111 0.48516 -0.16597 0.50586 -0.18565 C 0.52683 -0.20532 0.55052 -0.22801 0.55573 -0.25556 C 0.57513 -0.29097 0.56771 -0.4037 0.54258 -0.43032 C 0.53347 -0.44977 0.45235 -0.31968 0.40873 -0.3294 C 0.34558 -0.34444 0.29883 -0.43843 0.23151 -0.44676 " pathEditMode="relative" rAng="0" ptsTypes="AAAAAAAA">
                                      <p:cBhvr>
                                        <p:cTn id="1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-22338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1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8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C 0.00976 -0.02917 0.01067 -0.0412 0.03138 -0.08519 C 0.05169 -0.1287 0.09336 -0.20995 0.12344 -0.26505 C 0.15312 -0.32037 0.19062 -0.38403 0.20872 -0.4162 C 0.23997 -0.4625 0.2789 -0.51227 0.31002 -0.54213 C 0.33724 -0.56898 0.36953 -0.58727 0.39752 -0.59537 C 0.4306 -0.60278 0.4569 -0.58935 0.47851 -0.58634 C 0.49948 -0.57361 0.6207 -0.65532 0.63659 -0.63125 C 0.65273 -0.60741 0.56601 -0.45532 0.575 -0.44236 C 0.55885 -0.40232 0.76419 -0.33519 0.73685 -0.30093 C 0.7095 -0.26667 0.47187 -0.26667 0.41094 -0.23657 C 0.35 -0.20648 0.2362 -0.26528 0.17383 -0.20995 C 0.11263 -0.16296 0.06094 -0.04699 2.5E-6 3.7037E-7 Z " pathEditMode="relative" rAng="0" ptsTypes="AAAAAAAAAAAAA">
                                      <p:cBhvr>
                                        <p:cTn id="19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66" y="-31806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6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7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8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3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1" presetClass="entr" presetSubtype="0" fill="hold" grpId="3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01 -0.05717 C 0.21758 -0.08634 0.01146 -0.09606 0.03177 -0.12384 C 0.05169 -0.1456 0.16302 -0.15208 0.18477 -0.1743 C 0.20417 -0.20069 0.15104 -0.28796 0.17057 -0.31273 C 0.19323 -0.33541 0.21263 -0.35625 0.23516 -0.36088 C 0.25742 -0.36551 0.28711 -0.35995 0.3056 -0.34097 C 0.32357 -0.32199 0.37253 -0.2831 0.36693 -0.26111 C 0.36172 -0.23889 0.28985 -0.24977 0.27344 -0.20787 C 0.2569 -0.16528 0.30768 -0.03703 0.28516 -0.00463 C 0.26289 0.02755 0.00638 -0.00972 -1.45833E-6 -2.59259E-6 " pathEditMode="relative" rAng="0" ptsTypes="AAAAAAAAAA">
                                      <p:cBhvr>
                                        <p:cTn id="208" dur="5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8" y="-11968"/>
                                    </p:animMotion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2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4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1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17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2.59259E-6 C 0.01628 -0.01597 0.03581 -0.04352 0.0556 -0.06713 C 0.07604 -0.09097 0.10599 -0.1375 0.11953 -0.14213 C 0.14545 -0.15324 0.17617 -0.18611 0.21211 -0.1993 C 0.24909 -0.21227 0.30183 -0.24282 0.33841 -0.22083 C 0.37917 -0.23032 0.40183 -0.36528 0.45456 -0.38055 C 0.50716 -0.39583 0.62683 -0.35162 0.65456 -0.31273 C 0.68229 -0.27384 0.65808 -0.175 0.62084 -0.14653 C 0.60248 -0.11134 0.71172 -0.03842 0.66394 -0.01412 C 0.61602 0.01042 0.41732 -0.02268 0.3336 0.00023 C 0.27657 0.0338 0.05899 0.02523 0.04154 0.03611 L -2.70833E-6 -2.59259E-6 Z " pathEditMode="relative" rAng="0" ptsTypes="AAAAAAAAAAAA">
                                      <p:cBhvr>
                                        <p:cTn id="22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02" y="-17384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grpId="2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2" presetID="1" presetClass="entr" presetSubtype="0" fill="hold" grpId="2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C 0.01015 -0.03078 0.01054 -0.04328 0.03138 -0.0868 C 0.05208 -0.13055 0.09349 -0.21273 0.12304 -0.26759 C 0.15286 -0.32268 0.19049 -0.38657 0.20859 -0.41875 C 0.24531 -0.45162 0.30117 -0.51921 0.34505 -0.50601 C 0.3888 -0.49305 0.42278 -0.34838 0.4707 -0.34004 C 0.51888 -0.33148 0.6194 -0.475 0.63385 -0.45555 C 0.64818 -0.43634 0.5401 -0.28032 0.55703 -0.22361 C 0.57409 -0.16666 0.72344 -0.08379 0.73541 -0.11412 C 0.75599 -0.05926 0.7638 -0.49398 0.77331 -0.46713 " pathEditMode="relative" rAng="0" ptsTypes="AAAAAAAAAA">
                                      <p:cBhvr>
                                        <p:cTn id="23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59" y="-25394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1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4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4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7.40741E-7 C 0.01797 -0.01412 0.03541 -0.02801 0.05429 -0.04005 C 0.07317 -0.05208 0.10039 -0.06782 0.11406 -0.07268 C 0.14036 -0.0838 0.17903 -0.10486 0.21002 -0.11412 C 0.24036 -0.12315 0.26744 -0.12685 0.29896 -0.12755 C 0.3306 -0.12824 0.37474 -0.12106 0.39961 -0.11852 C 0.42929 -0.09861 0.46341 -0.07222 0.49856 -0.02847 C 0.51771 0.00208 0.7319 -0.02222 0.73086 0.01921 C 0.72942 0.06111 0.56888 0.22523 0.4914 0.2213 C 0.4164 0.23333 0.10442 0.03727 0.05013 0.04329 L 3.125E-6 -7.40741E-7 Z " pathEditMode="relative" rAng="0" ptsTypes="AAAAAAAAAAA">
                                      <p:cBhvr>
                                        <p:cTn id="25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36" y="4699"/>
                                    </p:animMotion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2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2" presetID="1" presetClass="entr" presetSubtype="0" fill="hold" grpId="3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65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C 0.01523 -0.01736 0.03594 -0.0449 0.0556 -0.06898 C 0.07474 -0.09236 0.10521 -0.13912 0.11927 -0.14398 C 0.1457 -0.15486 0.17357 -0.19976 0.2099 -0.22291 C 0.24531 -0.24583 0.28841 -0.27708 0.33477 -0.28148 C 0.38099 -0.28588 0.43737 -0.28449 0.48867 -0.24976 C 0.53971 -0.21481 0.63307 -0.04027 0.64232 -0.07291 C 0.65143 -0.10532 0.58971 -0.45648 0.54297 -0.44467 C 0.49622 -0.4331 0.43607 -0.01388 0.36224 -0.00324 C 0.2888 0.04491 0.06992 0.0213 0.04701 0.03704 L -2.08333E-7 -4.07407E-6 Z " pathEditMode="relative" rAng="0" ptsTypes="AAAAAAAAAAA">
                                      <p:cBhvr>
                                        <p:cTn id="27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48" y="-20417"/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4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5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6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7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1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0" presetID="1" presetClass="entr" presetSubtype="0" fill="hold" grpId="3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8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0.00093 L 0.05807 -0.01921 C 0.08972 -0.02523 0.14492 -0.0375 0.19076 -0.04352 C 0.23737 -0.04954 0.28763 -0.05463 0.33568 -0.05625 C 0.38815 -0.05301 0.44245 -0.05856 0.49544 -0.05532 C 0.54961 -0.0537 0.62656 -0.06435 0.66485 -0.04653 C 0.70287 -0.02893 0.71511 -0.00509 0.725 0.05116 C 0.73698 0.08681 0.42774 -0.0088 0.42813 0.03426 C 0.42839 0.07732 0.74779 0.2669 0.72696 0.31019 C 0.69336 0.3375 0.64401 0.43935 0.61302 0.42593 C 0.5819 0.41227 0.57071 0.22917 0.54063 0.22917 C 0.51055 0.22917 0.47565 0.40509 0.43242 0.42593 C 0.38906 0.44676 0.3181 0.38426 0.28112 0.35417 C 0.24336 0.32384 0.22136 0.26458 0.20664 0.24514 C 0.18503 0.2044 0.16341 0.1588 0.14011 0.12616 C 0.11732 0.09884 0.08099 0.06782 0.06237 0.04167 L -1.875E-6 -0.00093 Z " pathEditMode="relative" rAng="0" ptsTypes="AAAAAAAAAAAAAAAAA">
                                      <p:cBhvr>
                                        <p:cTn id="28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93" y="18750"/>
                                    </p:animMotion>
                                  </p:childTnLst>
                                </p:cTn>
                              </p:par>
                              <p:par>
                                <p:cTn id="28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2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8" presetID="1" presetClass="entr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47 L 0.05847 -0.01899 C 0.08985 -0.02477 0.14518 -0.03681 0.19128 -0.0426 C 0.2375 -0.04908 0.28776 -0.05394 0.33581 -0.05556 C 0.38854 -0.05232 0.43229 -0.0426 0.49571 -0.05463 C 0.55925 -0.06667 0.68099 -0.14815 0.71745 -0.12963 C 0.7543 -0.11088 0.69414 0.03958 0.71576 0.05717 C 0.73711 0.07453 0.83933 -0.04862 0.84636 -0.025 C 0.85469 0.02037 0.82058 0.21458 0.81433 0.25949 C 0.80795 0.30555 0.80196 0.36851 0.76719 0.36041 C 0.73242 0.35254 0.66133 0.20046 0.60586 0.21134 C 0.55 0.22222 0.48685 0.40208 0.43282 0.42569 C 0.37865 0.44953 0.31862 0.38402 0.28138 0.35393 C 0.24349 0.32407 0.22175 0.26388 0.20716 0.24513 C 0.18529 0.20462 0.16367 0.15949 0.14037 0.12685 C 0.11745 0.09976 0.08151 0.06805 0.06263 0.04189 L -2.5E-6 -0.00047 Z " pathEditMode="relative" rAng="0" ptsTypes="AAAAAAAAAAAAAAAAA">
                                      <p:cBhvr>
                                        <p:cTn id="30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83" y="14977"/>
                                    </p:animMotion>
                                  </p:childTnLst>
                                </p:cTn>
                              </p:par>
                              <p:par>
                                <p:cTn id="30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8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9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1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4" presetID="1" presetClass="entr" presetSubtype="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1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7" fill="hold">
                      <p:stCondLst>
                        <p:cond delay="0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47 C 0.01914 -0.00625 0.03815 -0.02547 0.05742 -0.03125 C 0.08932 -0.03704 0.15599 -0.07153 0.20521 -0.0845 C 0.25429 -0.09723 0.30403 -0.1051 0.3526 -0.10649 C 0.40468 -0.10394 0.4733 -0.12246 0.50364 -0.09422 C 0.53424 -0.06621 0.51497 0.053 0.53502 0.06226 C 0.55521 0.07175 0.59713 -0.03635 0.62448 -0.03982 C 0.65156 -0.04329 0.68867 -0.01505 0.69869 0.04166 C 0.70625 0.07916 0.71198 0.15462 0.69739 0.203 C 0.68281 0.25138 0.6358 0.3449 0.61041 0.33263 C 0.58502 0.32037 0.57057 0.1287 0.5444 0.12939 C 0.51849 0.12986 0.48554 0.32523 0.45455 0.33634 C 0.42343 0.34745 0.38346 0.20231 0.35768 0.19606 C 0.3319 0.18958 0.32109 0.29768 0.29974 0.29837 C 0.27851 0.29884 0.24466 0.21898 0.23007 0.1993 C 0.20794 0.15856 0.16289 0.15972 0.13958 0.12708 C 0.11705 0.09976 0.08047 0.06875 0.06159 0.04212 L 3.33333E-6 -0.00047 Z " pathEditMode="relative" rAng="0" ptsTypes="AAAAAAAAAAAAAAAAAA">
                                      <p:cBhvr>
                                        <p:cTn id="32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326" y="11389"/>
                                    </p:animMotion>
                                  </p:childTnLst>
                                </p:cTn>
                              </p:par>
                              <p:par>
                                <p:cTn id="32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ntr" presetSubtype="0" fill="hold" grpId="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0" presetID="1" presetClass="entr" presetSubtype="0" fill="hold" grpId="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007 C 0.01849 -0.00602 0.03698 -0.025 0.05573 -0.03102 C 0.08776 -0.03681 0.1552 -0.07663 0.20429 -0.09213 C 0.25351 -0.10764 0.3026 -0.12477 0.35169 -0.12408 C 0.40091 -0.12362 0.46067 -0.11389 0.49908 -0.0882 C 0.53763 -0.0625 0.56484 -0.01227 0.58255 0.03009 C 0.58737 0.07731 0.60312 0.15231 0.58177 0.19837 C 0.56028 0.24351 0.49323 0.28657 0.45403 0.30671 C 0.40208 0.30046 0.28958 0.34976 0.29778 0.30046 C 0.30599 0.25115 0.51757 0.03009 0.50312 0.01087 C 0.48099 -0.02987 0.18789 0.13148 0.1651 0.0993 C 0.14218 0.07152 0.08645 0.05324 0.06757 0.02731 C 0.04752 0.01296 0.01979 0.01365 3.75E-6 -0.0007 Z " pathEditMode="relative" rAng="0" ptsTypes="AAAAAAAAAAAAA">
                                      <p:cBhvr>
                                        <p:cTn id="33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35" y="10000"/>
                                    </p:animMotion>
                                  </p:childTnLst>
                                </p:cTn>
                              </p:par>
                              <p:par>
                                <p:cTn id="33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" presetClass="entr" presetSubtype="0" fill="hold" grpId="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6" presetID="1" presetClass="entr" presetSubtype="0" fill="hold" grpId="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4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9" fill="hold">
                      <p:stCondLst>
                        <p:cond delay="0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00024 C 0.01797 -0.00579 0.03633 -0.02477 0.05482 -0.03079 C 0.08763 -0.03658 0.16224 -0.11667 0.20391 -0.09213 C 0.24544 -0.0676 0.28008 0.12222 0.30469 0.11689 C 0.3293 0.11157 0.32682 -0.10047 0.35143 -0.12431 C 0.37604 -0.14815 0.44023 -0.08149 0.45234 -0.02686 C 0.46445 0.028 0.43997 0.15416 0.42383 0.20439 C 0.4082 0.25532 0.31966 -0.04584 0.29466 -0.03843 C 0.26953 -0.03102 0.29492 0.26203 0.27318 0.2493 C 0.23633 0.23773 0.24284 0.2206 0.22839 0.20092 C 0.20625 0.16041 0.1875 0.13171 0.16445 0.0993 C 0.1418 0.07152 0.08594 0.05347 0.0668 0.02731 C 0.04701 0.01319 0.0194 0.01388 -4.16667E-7 -0.00024 Z " pathEditMode="relative" rAng="0" ptsTypes="AAAAAAAAAAAAA">
                                      <p:cBhvr>
                                        <p:cTn id="35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73" y="6042"/>
                                    </p:animMotion>
                                  </p:childTnLst>
                                </p:cTn>
                              </p:par>
                              <p:par>
                                <p:cTn id="35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6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7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8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9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" presetClass="entr" presetSubtype="0" fill="hold" grpId="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2" presetID="1" presetClass="entr" presetSubtype="0" fill="hold" grpId="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6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5" fill="hold">
                      <p:stCondLst>
                        <p:cond delay="0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93 L 0.05846 -0.01921 C 0.08971 -0.02523 0.14531 -0.0375 0.1914 -0.04375 C 0.2375 -0.04954 0.28789 -0.05463 0.33606 -0.05625 C 0.3888 -0.05301 0.45299 -0.03333 0.4957 -0.05532 C 0.53867 -0.07778 0.56484 -0.19167 0.5931 -0.19005 C 0.62135 -0.18866 0.62747 -0.05671 0.66523 -0.04653 C 0.70299 -0.03657 0.79622 -0.15116 0.81953 -0.12917 C 0.84271 -0.10718 0.7983 0.0618 0.80534 0.08542 C 0.81367 0.13055 0.83463 0.24815 0.81458 0.2588 C 0.79453 0.26944 0.71914 0.12176 0.68554 0.1493 C 0.65195 0.17685 0.6556 0.3787 0.61341 0.42454 C 0.57122 0.47037 0.48841 0.43634 0.43281 0.42454 C 0.37708 0.4125 0.31875 0.38287 0.28138 0.35278 C 0.24362 0.32268 0.22187 0.26343 0.20742 0.24398 C 0.18528 0.2037 0.1638 0.15856 0.14049 0.12593 C 0.11771 0.09861 0.08151 0.06759 0.0625 0.04167 L 3.125E-6 -0.00093 Z " pathEditMode="relative" rAng="0" ptsTypes="AAAAAAAAAAAAAAAAAA">
                                      <p:cBhvr>
                                        <p:cTn id="36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15" y="12986"/>
                                    </p:animMotion>
                                  </p:childTnLst>
                                </p:cTn>
                              </p:par>
                              <p:par>
                                <p:cTn id="36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2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3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ntr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8" presetID="1" presetClass="entr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093 C 0.01888 -0.00648 0.03776 -0.02523 0.05716 -0.03125 C 0.08932 -0.03704 0.15573 -0.07153 0.20508 -0.08495 C 0.25417 -0.09699 0.30378 -0.10555 0.35261 -0.10579 C 0.4043 -0.10393 0.45794 -0.20926 0.50352 -0.19792 C 0.5487 -0.18657 0.5918 -0.07963 0.62435 -0.03981 C 0.65677 -7.40741E-7 0.68841 -0.01505 0.69831 0.0412 C 0.70586 0.07847 0.43294 0.14722 0.41862 0.1956 C 0.40391 0.24398 0.61185 0.35903 0.61003 0.33195 C 0.60833 0.30486 0.45755 0.04884 0.40807 0.03333 C 0.35846 0.01782 0.34102 0.21667 0.31354 0.23889 C 0.28659 0.26088 0.26003 0.18611 0.24544 0.16644 C 0.22344 0.12593 0.17266 0.1257 0.14948 0.09329 C 0.12682 0.06574 0.08021 0.06806 0.06146 0.04167 L -1.25E-6 -0.00093 Z " pathEditMode="relative" rAng="0" ptsTypes="AAAAAAAAAAAAAAA">
                                      <p:cBhvr>
                                        <p:cTn id="384" dur="50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22" y="6968"/>
                                    </p:animMotion>
                                  </p:childTnLst>
                                </p:cTn>
                              </p:par>
                              <p:par>
                                <p:cTn id="38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8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9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0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1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ntr" presetSubtype="0" fill="hold" grpId="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4" presetID="1" presetClass="entr" presetSubtype="0" fill="hold" grpId="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9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7" fill="hold">
                      <p:stCondLst>
                        <p:cond delay="0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093 C 0.01823 -0.00648 0.03698 -0.02546 0.05534 -0.03148 C 0.08763 -0.03727 0.15521 -0.10671 0.20403 -0.09259 C 0.25299 -0.07847 0.29987 0.05255 0.34896 0.05324 C 0.39817 0.05394 0.46002 -0.08495 0.49883 -0.08866 C 0.53776 -0.09259 0.56458 -0.01273 0.58229 0.03009 C 0.58711 0.07685 0.40455 -0.21065 0.38776 -0.18218 C 0.37109 -0.15347 0.52109 0.18195 0.4819 0.20185 C 0.42995 0.1956 0.33164 0.31713 0.29752 0.30046 C 0.26354 0.28357 0.29179 0.12037 0.27734 0.10093 C 0.25534 0.06019 0.18763 0.13125 0.16497 0.09884 C 0.14192 0.07107 0.0862 0.05278 0.06732 0.02685 C 0.04739 0.0125 0.01979 0.01343 2.5E-6 -0.00093 Z " pathEditMode="relative" rAng="0" ptsTypes="AAAAAAAAAAAAA">
                                      <p:cBhvr>
                                        <p:cTn id="40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5995"/>
                                    </p:animMotion>
                                  </p:childTnLst>
                                </p:cTn>
                              </p:par>
                              <p:par>
                                <p:cTn id="40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ntr" presetSubtype="0" fill="hold" grpId="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0" presetID="1" presetClass="entr" presetSubtype="0" fill="hold" grpId="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>
                      <p:stCondLst>
                        <p:cond delay="0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7.40741E-7 C 0.01784 -0.00555 0.03593 -0.02454 0.05455 -0.03055 C 0.0875 -0.03634 0.15468 -0.07639 0.20377 -0.0919 C 0.25299 -0.10741 0.30989 -0.13495 0.3513 -0.12407 C 0.39271 -0.11319 0.44336 -0.07106 0.45221 -0.02662 C 0.4612 0.01759 0.43776 0.16736 0.40481 0.14167 C 0.372 0.11644 0.27435 -0.24074 0.25495 -0.17986 C 0.24596 -0.10926 0.33151 0.21458 0.31562 0.2206 C 0.27877 0.20857 0.24284 0.22083 0.22825 0.20116 C 0.20612 0.16042 0.1875 0.13195 0.16432 0.09954 C 0.14531 0.07639 0.1612 0.01042 0.14492 -0.00162 C 0.12851 -0.01343 0.08567 0.03796 0.0664 0.02755 C 0.04674 0.01343 0.01914 0.01412 2.91667E-6 -7.40741E-7 Z " pathEditMode="relative" rAng="0" ptsTypes="AAAAAAAAAAAAA">
                                      <p:cBhvr>
                                        <p:cTn id="4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1690"/>
                                    </p:animMotion>
                                  </p:childTnLst>
                                </p:cTn>
                              </p:par>
                              <p:par>
                                <p:cTn id="41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" presetClass="entr" presetSubtype="0" fill="hold" grpId="1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6" presetID="1" presetClass="entr" presetSubtype="0" fill="hold" grpId="1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115 C 0.01771 -0.0081 0.04856 -0.02893 0.06797 -0.03495 C 0.09883 -0.04097 0.17578 -0.11852 0.21771 -0.14051 C 0.2595 -0.1625 0.29427 -0.15254 0.3194 -0.16736 C 0.3444 -0.18194 0.33698 -0.21736 0.36849 -0.2287 C 0.39466 -0.23403 0.44778 -0.26944 0.50156 -0.26736 C 0.55521 -0.26528 0.63984 -0.24514 0.69101 -0.21666 C 0.74205 -0.18842 0.78489 -0.13796 0.80833 -0.09699 C 0.83216 -0.05787 0.81836 0.04468 0.825 0.06852 C 0.82317 0.10787 0.822 0.16875 0.80065 0.19954 C 0.77968 0.23033 0.72942 0.23102 0.69791 0.25347 C 0.66367 0.27269 0.62474 0.2794 0.57812 0.28357 C 0.53151 0.2875 0.46354 0.28866 0.41784 0.27847 C 0.37187 0.26806 0.33502 0.24885 0.30273 0.22199 C 0.27031 0.19491 0.23815 0.13588 0.22396 0.11644 C 0.20234 0.0757 0.1733 0.0919 0.15039 0.05903 C 0.12786 0.03241 0.08711 0.04422 0.06836 0.01852 C 0.04765 0.00463 0.02018 0.0125 3.125E-6 -0.00115 Z " pathEditMode="relative" rAng="0" ptsTypes="AAAAAAAAAAAAAAAAAA">
                                      <p:cBhvr>
                                        <p:cTn id="43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50" y="1065"/>
                                    </p:animMotion>
                                  </p:childTnLst>
                                </p:cTn>
                              </p:par>
                              <p:par>
                                <p:cTn id="43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ntr" presetSubtype="0" fill="hold" grpId="1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2" presetID="1" presetClass="entr" presetSubtype="0" fill="hold" grpId="1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4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5" fill="hold">
                      <p:stCondLst>
                        <p:cond delay="0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0.00092 C 0.01862 -0.00671 0.03763 -0.02569 0.0573 -0.03148 C 0.0892 -0.0375 0.14896 -0.05509 0.20508 -0.08472 C 0.26107 -0.11458 0.34675 -0.2081 0.3948 -0.20926 C 0.44714 -0.20717 0.49584 -0.22963 0.53972 -0.2162 C 0.58373 -0.20255 0.63204 -0.1706 0.65847 -0.12778 C 0.68516 -0.08495 0.68855 -0.01528 0.69857 0.0412 C 0.70625 0.0787 0.69792 0.11343 0.67826 0.14352 C 0.6586 0.17361 0.6198 0.2037 0.58099 0.22222 C 0.54206 0.24097 0.49115 0.25579 0.44493 0.25463 C 0.39857 0.25347 0.3405 0.23033 0.30326 0.21505 C 0.26602 0.2 0.23568 0.1831 0.2211 0.16343 C 0.19922 0.12292 0.16263 0.12708 0.13933 0.09491 C 0.11667 0.06713 0.08295 0.05972 0.06407 0.0331 C 0.04362 0.01898 0.02032 0.0132 -4.58333E-6 -0.00092 Z " pathEditMode="relative" rAng="0" ptsTypes="AAAAAAAAAAAAAAA">
                                      <p:cBhvr>
                                        <p:cTn id="44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65" y="1782"/>
                                    </p:animMotion>
                                  </p:childTnLst>
                                </p:cTn>
                              </p:par>
                              <p:par>
                                <p:cTn id="44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2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3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4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5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" presetClass="entr" presetSubtype="0" fill="hold" grpId="1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8" presetID="1" presetClass="entr" presetSubtype="0" fill="hold" grpId="1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60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1" fill="hold">
                      <p:stCondLst>
                        <p:cond delay="0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00116 C 0.01822 -0.00671 0.03671 -0.02546 0.0552 -0.03171 C 0.0871 -0.03773 0.16002 -0.13079 0.21158 -0.16736 C 0.26328 -0.20417 0.31341 -0.24467 0.36458 -0.25347 C 0.41562 -0.26227 0.48007 -0.25092 0.51835 -0.22083 C 0.55716 -0.19097 0.57773 -0.1162 0.59544 -0.07338 C 0.60026 -0.02639 0.58541 0.03542 0.56145 0.07963 C 0.5375 0.12408 0.49075 0.17315 0.45169 0.19329 C 0.39987 0.18704 0.34101 0.20463 0.30312 0.2007 C 0.2651 0.19653 0.23802 0.18843 0.22356 0.16875 C 0.20117 0.12778 0.18763 0.13125 0.16471 0.09908 C 0.14153 0.07083 0.08606 0.05255 0.06718 0.02662 C 0.04726 0.0125 0.01953 0.0132 4.79167E-6 -0.00116 Z " pathEditMode="relative" rAng="0" ptsTypes="AAAAAAAAAAAAA">
                                      <p:cBhvr>
                                        <p:cTn id="464" dur="5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5" y="-2662"/>
                                    </p:animMotion>
                                  </p:childTnLst>
                                </p:cTn>
                              </p:par>
                              <p:par>
                                <p:cTn id="46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9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0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" presetClass="entr" presetSubtype="0" fill="hold" grpId="1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4" presetID="1" presetClass="entr" presetSubtype="0" fill="hold" grpId="1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7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7" fill="hold">
                      <p:stCondLst>
                        <p:cond delay="0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46 C 0.01797 -0.00579 0.03607 -0.02477 0.05469 -0.03102 C 0.08724 -0.0368 0.14831 -0.1618 0.19857 -0.19699 C 0.24857 -0.23241 0.30885 -0.2537 0.35469 -0.24282 C 0.40052 -0.23194 0.4526 -0.18935 0.47357 -0.13171 C 0.49453 -0.07407 0.49635 0.05278 0.48021 0.10301 C 0.47122 0.17361 0.37174 0.18704 0.35599 0.19306 C 0.31901 0.18125 0.24232 0.1713 0.22786 0.15162 C 0.20586 0.11134 0.17188 0.1044 0.14883 0.07222 C 0.1263 0.04445 0.08555 0.05347 0.06667 0.02732 C 0.04661 0.01296 0.01914 0.01366 0 -0.00046 Z " pathEditMode="relative" rAng="0" ptsTypes="AAAAAAAAAAA">
                                      <p:cBhvr>
                                        <p:cTn id="48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44" y="-2593"/>
                                    </p:animMotion>
                                  </p:childTnLst>
                                </p:cTn>
                              </p:par>
                              <p:par>
                                <p:cTn id="48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4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5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" presetClass="entr" presetSubtype="0" fill="hold" grpId="1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0" presetID="1" presetClass="entr" presetSubtype="0" fill="hold" grpId="1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9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3" fill="hold">
                      <p:stCondLst>
                        <p:cond delay="0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0.00069 C 0.01731 -0.00602 0.03528 -0.025 0.05377 -0.03102 C 0.08619 -0.0368 0.14752 -0.1618 0.19726 -0.19722 C 0.24726 -0.23264 0.31106 -0.25486 0.35338 -0.24282 C 0.3957 -0.23102 0.43398 -0.17639 0.4513 -0.125 C 0.46862 -0.07361 0.47317 0.01528 0.45703 0.06528 C 0.44804 0.13611 0.37044 0.18704 0.35468 0.19306 C 0.3177 0.18102 0.22799 0.18009 0.21354 0.16111 C 0.19153 0.12083 0.1832 0.09074 0.16054 0.0588 C 0.16289 0.02755 0.19622 -0.05972 0.23867 -0.10023 C 0.28112 -0.14097 0.37226 -0.15278 0.39947 -0.17592 " pathEditMode="relative" rAng="0" ptsTypes="AAAAAAAAAAA">
                                      <p:cBhvr>
                                        <p:cTn id="49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46" y="-2593"/>
                                    </p:animMotion>
                                  </p:childTnLst>
                                </p:cTn>
                              </p:par>
                              <p:par>
                                <p:cTn id="49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0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1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2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9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0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50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0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046 C 0.01758 -0.00787 0.04844 -0.0287 0.06784 -0.03495 C 0.0987 -0.04097 0.16537 -0.09259 0.21745 -0.14051 C 0.26954 -0.18842 0.33021 -0.2993 0.38047 -0.32153 C 0.40704 -0.32708 0.47722 -0.36852 0.53165 -0.36528 C 0.58568 -0.3618 0.66185 -0.33541 0.70678 -0.30139 C 0.75157 -0.26713 0.77787 -0.20069 0.80144 -0.15926 C 0.82514 -0.12014 0.82019 -0.0449 0.82683 -0.0206 C 0.82461 0.01898 0.7905 0.07153 0.76237 0.09422 C 0.71446 0.1176 0.60925 0.14144 0.5504 0.14653 C 0.50782 0.14815 0.45639 0.14861 0.41563 0.14653 C 0.37461 0.14422 0.33685 0.1382 0.30534 0.13334 C 0.26094 0.11875 0.18959 0.07801 0.14987 0.05903 C 0.12774 0.03357 0.08698 0.04445 0.0681 0.01852 C 0.04753 0.00486 0.02006 0.01297 -4.79167E-6 -0.00046 Z " pathEditMode="relative" rAng="0" ptsTypes="AAAAAAAAAAAAAAA">
                                      <p:cBhvr>
                                        <p:cTn id="51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41" y="-10833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2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5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6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" presetClass="entr" presetSubtype="0" fill="hold" grpId="1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0" presetID="1" presetClass="entr" presetSubtype="0" fill="hold" grpId="1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52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3" fill="hold">
                      <p:stCondLst>
                        <p:cond delay="0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C 0.01823 -0.00555 0.03659 -0.0243 0.05495 -0.03032 C 0.08672 -0.03657 0.15872 -0.21713 0.20976 -0.2699 C 0.26146 -0.32291 0.31146 -0.34606 0.36211 -0.34768 C 0.41328 -0.3493 0.48073 -0.31458 0.51628 -0.2794 C 0.55169 -0.24444 0.55664 -0.18009 0.57448 -0.13727 C 0.5793 -0.09097 0.56758 0.00324 0.54609 0.04375 C 0.52435 0.0838 0.48398 0.08472 0.44492 0.10486 C 0.39284 0.09885 0.34479 0.14352 0.3056 0.1294 C 0.26628 0.11528 0.24844 0.03727 0.20885 0.02014 C 0.18555 -0.00856 0.34844 -0.15347 0.33698 -0.1662 " pathEditMode="relative" rAng="0" ptsTypes="AAAAAAAAAAA">
                                      <p:cBhvr>
                                        <p:cTn id="5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76" y="-10787"/>
                                    </p:animMotion>
                                  </p:childTnLst>
                                </p:cTn>
                              </p:par>
                              <p:par>
                                <p:cTn id="52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0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1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2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3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9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53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23 C 0.01771 -0.00578 0.03606 -0.025 0.05455 -0.03125 C 0.08646 -0.03773 0.15794 -0.21852 0.20937 -0.27129 C 0.2608 -0.3243 0.31744 -0.34629 0.36159 -0.34907 C 0.40573 -0.35162 0.43841 -0.32268 0.47396 -0.2875 C 0.50455 -0.22222 0.50989 -0.15139 0.49804 -0.08703 C 0.48945 -0.03472 0.46862 0.03727 0.43646 0.07315 C 0.40429 0.10926 0.34804 0.11713 0.30508 0.1294 C 0.2595 0.13449 0.2039 0.11736 0.16419 0.09977 C 0.14062 0.0713 0.08528 0.05324 0.06653 0.02709 C 0.04674 0.01297 0.01914 0.01459 3.125E-6 -0.00023 Z " pathEditMode="relative" rAng="0" ptsTypes="AAAAAAAAAAA">
                                      <p:cBhvr>
                                        <p:cTn id="54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82" y="-10949"/>
                                    </p:animMotion>
                                  </p:childTnLst>
                                </p:cTn>
                              </p:par>
                              <p:par>
                                <p:cTn id="54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" presetClass="entr" presetSubtype="0" fill="hold" grpId="1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0" presetID="1" presetClass="entr" presetSubtype="0" fill="hold" grpId="1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5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3" fill="hold">
                      <p:stCondLst>
                        <p:cond delay="0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3889E-18 -4.07407E-6 C 0.01693 -0.00763 0.04792 -0.02801 0.06732 -0.03426 C 0.09857 -0.03981 0.16497 -0.09189 0.21732 -0.13981 C 0.26914 -0.18773 0.32982 -0.29861 0.38021 -0.32106 C 0.40651 -0.32638 0.49609 -0.45162 0.55846 -0.46736 C 0.62109 -0.4831 0.70755 -0.44259 0.75469 -0.41551 C 0.80208 -0.38865 0.8319 -0.34976 0.84154 -0.30555 C 0.85143 -0.26134 0.86432 -0.17476 0.85 -0.12476 C 0.83581 -0.07476 0.79779 -0.03842 0.75612 -0.00486 C 0.7082 0.01852 0.62174 0.04607 0.56341 0.05116 C 0.52057 0.05278 0.45729 0.05857 0.41224 0.05278 C 0.36745 0.04653 0.32526 0.02084 0.29336 0.01574 C 0.24896 0.00116 0.18828 0.02778 0.14844 0.0088 C 0.09948 0.00602 0.01341 0.00718 6.93889E-18 -4.07407E-6 Z " pathEditMode="relative" rAng="0" ptsTypes="AAAAAAAAAAAAAA">
                                      <p:cBhvr>
                                        <p:cTn id="55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12" y="-20810"/>
                                    </p:animMotion>
                                  </p:childTnLst>
                                </p:cTn>
                              </p:par>
                              <p:par>
                                <p:cTn id="55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0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1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2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3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" presetClass="entr" presetSubtype="0" fill="hold" grpId="1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6" presetID="1" presetClass="entr" presetSubtype="0" fill="hold" grpId="1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6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9" fill="hold">
                      <p:stCondLst>
                        <p:cond delay="0"/>
                      </p:stCondLst>
                      <p:childTnLst>
                        <p:par>
                          <p:cTn id="570" fill="hold">
                            <p:stCondLst>
                              <p:cond delay="0"/>
                            </p:stCondLst>
                            <p:childTnLst>
                              <p:par>
                                <p:cTn id="57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92 C 0.01744 -0.00833 0.0483 -0.02893 0.06757 -0.03518 C 0.09856 -0.04097 0.16471 -0.08426 0.21718 -0.14074 C 0.26979 -0.19722 0.33268 -0.35416 0.3832 -0.37615 C 0.4095 -0.38194 0.48958 -0.45648 0.54179 -0.46041 C 0.59388 -0.46435 0.65742 -0.43171 0.69635 -0.39976 C 0.73528 -0.36759 0.75195 -0.30902 0.77565 -0.26782 C 0.79922 -0.22824 0.76028 -0.1331 0.76692 -0.10856 C 0.76484 -0.06898 0.73242 -0.00648 0.70416 0.01621 C 0.65638 0.03936 0.59023 0.04653 0.53125 0.05186 C 0.4888 0.05324 0.44557 0.05602 0.40599 0.0551 C 0.36653 0.0544 0.32656 0.05186 0.29453 0.04676 C 0.23815 0.04051 0.11705 0.02616 0.06797 0.01829 C 0.04752 0.00463 0.01979 0.01274 3.33333E-6 -0.00092 Z " pathEditMode="relative" rAng="0" ptsTypes="AAAAAAAAAAAAAA">
                                      <p:cBhvr>
                                        <p:cTn id="57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54" y="-20208"/>
                                    </p:animMotion>
                                  </p:childTnLst>
                                </p:cTn>
                              </p:par>
                              <p:par>
                                <p:cTn id="57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6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7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8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9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" presetClass="entr" presetSubtype="0" fill="hold" grpId="2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2" presetID="1" presetClass="entr" presetSubtype="0" fill="hold" grpId="2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8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5" fill="hold">
                      <p:stCondLst>
                        <p:cond delay="0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07407E-6 C 0.01745 -0.00648 0.03503 -0.02476 0.05274 -0.03101 C 0.08451 -0.03726 0.15808 -0.20648 0.20795 -0.27222 C 0.25782 -0.33703 0.29857 -0.4037 0.35339 -0.42268 C 0.40834 -0.44143 0.49506 -0.42083 0.53646 -0.38426 C 0.57787 -0.34838 0.58347 -0.24907 0.60157 -0.20648 C 0.60599 -0.15972 0.55769 -0.06759 0.5293 -0.03287 C 0.49987 -4.07407E-6 0.48073 -0.16828 0.44258 -0.16319 C 0.40456 -0.15833 0.30821 0.07292 0.30118 -0.00347 C 0.25834 -0.00347 0.41589 -0.46759 0.38425 -0.46967 " pathEditMode="relative" rAng="0" ptsTypes="AAAAAAAAAA">
                                      <p:cBhvr>
                                        <p:cTn id="5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91" y="-22894"/>
                                    </p:animMotion>
                                  </p:childTnLst>
                                </p:cTn>
                              </p:par>
                              <p:par>
                                <p:cTn id="58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2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3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4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5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1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9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59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98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9" fill="hold">
                      <p:stCondLst>
                        <p:cond delay="0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0.00092 C 0.01732 -0.00671 0.03516 -0.02546 0.05391 -0.03194 C 0.06979 -0.05185 0.10026 -0.04722 0.11745 -0.08611 C 0.13451 -0.125 0.1349 -0.21018 0.15664 -0.26551 C 0.17826 -0.32083 0.2112 -0.38796 0.24753 -0.41805 C 0.29922 -0.47129 0.36394 -0.50532 0.40534 -0.45023 C 0.4418 -0.42569 0.50339 -0.40046 0.51862 -0.34027 C 0.53125 -0.29236 0.52826 -0.18773 0.51315 -0.13495 C 0.49805 -0.08217 0.45625 -0.05254 0.428 -0.02384 C 0.39714 -0.00787 0.35482 -0.00347 0.31185 0.0088 C 0.26628 0.01366 0.21146 0.04074 0.17162 0.02315 C 0.11953 0.02153 0.01914 0.00834 -3.125E-6 -0.00092 Z " pathEditMode="relative" rAng="0" ptsTypes="AAAAAAAAAAAA">
                                      <p:cBhvr>
                                        <p:cTn id="602" dur="5000" spd="-10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28" y="-22361"/>
                                    </p:animMotion>
                                  </p:childTnLst>
                                </p:cTn>
                              </p:par>
                              <p:par>
                                <p:cTn id="60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6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9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" presetClass="entr" presetSubtype="0" fill="hold" grpId="2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2" presetID="1" presetClass="entr" presetSubtype="0" fill="hold" grpId="2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1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5" fill="hold">
                      <p:stCondLst>
                        <p:cond delay="0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0069 C 0.01705 -0.00648 0.03489 -0.02523 0.05351 -0.03171 C 0.07747 -0.05972 0.12408 -0.20092 0.15625 -0.26527 C 0.18867 -0.32963 0.21067 -0.38773 0.24687 -0.41782 C 0.29856 -0.47106 0.36341 -0.50509 0.40468 -0.45 C 0.44114 -0.42546 0.44114 -0.36319 0.45625 -0.30277 C 0.46888 -0.25486 0.46132 -0.18472 0.45651 -0.13796 C 0.45169 -0.09143 0.45573 -0.05231 0.42734 -0.02361 C 0.39648 -0.00763 0.35416 -0.00324 0.31145 0.00903 C 0.26562 0.01389 0.16367 -0.14768 0.13138 -0.15185 " pathEditMode="relative" rAng="0" ptsTypes="AAAAAAAAAA">
                                      <p:cBhvr>
                                        <p:cTn id="61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64" y="-23380"/>
                                    </p:animMotion>
                                  </p:childTnLst>
                                </p:cTn>
                              </p:par>
                              <p:par>
                                <p:cTn id="61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2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3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4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5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62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62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9" fill="hold">
                      <p:stCondLst>
                        <p:cond delay="0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0.00023 C 0.0177 -0.00579 0.03554 -0.02454 0.05351 -0.03056 C 0.075 -0.05139 0.11184 -0.07083 0.13763 -0.11088 C 0.16354 -0.1507 0.17773 -0.20139 0.20859 -0.27037 C 0.23932 -0.33912 0.27838 -0.48009 0.32252 -0.52454 C 0.36666 -0.56875 0.43046 -0.54583 0.47343 -0.53565 C 0.5164 -0.52546 0.55546 -0.50301 0.58007 -0.46343 C 0.62161 -0.42037 0.58437 -0.24769 0.60234 -0.20486 C 0.60703 -0.15857 0.54049 -0.14398 0.51211 -0.10995 C 0.46224 -0.07616 0.36562 -0.08796 0.30586 -0.08333 C 0.26276 -0.0838 0.21211 0.0125 0.17265 -0.00417 C 0.12239 -0.00394 0.0194 0.00417 4.375E-6 -0.00023 Z " pathEditMode="relative" rAng="0" ptsTypes="AAAAAAAAAAAA">
                                      <p:cBhvr>
                                        <p:cTn id="632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30" y="-27454"/>
                                    </p:animMotion>
                                  </p:childTnLst>
                                </p:cTn>
                              </p:par>
                              <p:par>
                                <p:cTn id="63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6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7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8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9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" presetClass="entr" presetSubtype="0" fill="hold" grpId="2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2" presetID="1" presetClass="entr" presetSubtype="0" fill="hold" grpId="2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64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5" fill="hold">
                      <p:stCondLst>
                        <p:cond delay="0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00046 C 0.01732 -0.00648 0.03503 -0.02477 0.05378 -0.03195 C 0.07773 -0.06019 0.12487 -0.18681 0.15651 -0.26505 C 0.18802 -0.34306 0.20612 -0.47153 0.24232 -0.50162 C 0.29427 -0.55486 0.3694 -0.59051 0.41081 -0.53542 C 0.4474 -0.51088 0.50339 -0.39954 0.51862 -0.33935 C 0.53125 -0.29144 0.50729 -0.21366 0.48828 -0.1757 C 0.46953 -0.13681 0.43346 -0.13866 0.40495 -0.10949 C 0.37435 -0.09375 0.33568 -0.09445 0.29271 -0.08241 L 0.16771 -0.02824 C 0.11172 -0.01227 0.05586 -0.01667 -4.16667E-7 -0.00046 Z " pathEditMode="relative" rAng="0" ptsTypes="AAAAAAAAAAA">
                                      <p:cBhvr>
                                        <p:cTn id="64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07" y="-28148"/>
                                    </p:animMotion>
                                  </p:childTnLst>
                                </p:cTn>
                              </p:par>
                              <p:par>
                                <p:cTn id="64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2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3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4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" presetClass="entr" presetSubtype="0" fill="hold" grpId="2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8" presetID="1" presetClass="entr" presetSubtype="0" fill="hold" grpId="2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6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1" fill="hold">
                      <p:stCondLst>
                        <p:cond delay="0"/>
                      </p:stCondLst>
                      <p:childTnLst>
                        <p:par>
                          <p:cTn id="662" fill="hold">
                            <p:stCondLst>
                              <p:cond delay="0"/>
                            </p:stCondLst>
                            <p:childTnLst>
                              <p:par>
                                <p:cTn id="66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023 C 0.01537 -0.00695 0.03451 -0.02593 0.05287 -0.0331 C 0.07032 -0.07315 0.11654 -0.14769 0.13334 -0.21343 C 0.15027 -0.27917 0.13724 -0.37593 0.1543 -0.4257 C 0.18008 -0.51019 0.17331 -0.51597 0.20795 -0.53843 C 0.24258 -0.56088 0.32071 -0.61528 0.36198 -0.56019 C 0.39831 -0.53565 0.41928 -0.44282 0.43438 -0.38264 C 0.44701 -0.33472 0.43386 -0.24653 0.42891 -0.19977 C 0.42409 -0.15324 0.39297 -0.12546 0.36459 -0.09653 C 0.3336 -0.08056 0.31576 -0.07477 0.28008 -0.06921 C 0.24428 -0.06343 0.19688 -0.07431 0.15014 -0.06227 C 0.11446 -0.05185 0.09128 -0.0169 0.06693 -0.00671 C 0.04193 0.0037 0.0017 0.00393 5E-6 -0.00023 Z " pathEditMode="relative" rAng="0" ptsTypes="AAAAAAAAAAAAA">
                                      <p:cBhvr>
                                        <p:cTn id="66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79" y="-29097"/>
                                    </p:animMotion>
                                  </p:childTnLst>
                                </p:cTn>
                              </p:par>
                              <p:par>
                                <p:cTn id="66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2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8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9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0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" presetClass="entr" presetSubtype="0" fill="hold" grpId="2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4" presetID="1" presetClass="entr" presetSubtype="0" fill="hold" grpId="2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67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7" fill="hold">
                      <p:stCondLst>
                        <p:cond delay="0"/>
                      </p:stCondLst>
                      <p:childTnLst>
                        <p:par>
                          <p:cTn id="678" fill="hold">
                            <p:stCondLst>
                              <p:cond delay="0"/>
                            </p:stCondLst>
                            <p:childTnLst>
                              <p:par>
                                <p:cTn id="67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0.00023 C 0.0168 -0.00787 0.04779 -0.02801 0.0668 -0.03426 C 0.09831 -0.03982 0.16472 -0.0919 0.21667 -0.14005 C 0.26875 -0.18773 0.32917 -0.29908 0.37943 -0.32222 C 0.40586 -0.32732 0.50079 -0.59398 0.56198 -0.63935 C 0.62253 -0.68496 0.69623 -0.63496 0.74362 -0.59607 C 0.79115 -0.55718 0.83711 -0.4507 0.84675 -0.40533 C 0.85651 -0.36158 0.85144 -0.28357 0.82657 -0.24306 C 0.80157 -0.20255 0.73829 -0.19537 0.69675 -0.16227 C 0.6487 -0.13843 0.59076 -0.16505 0.53243 -0.15996 C 0.48972 -0.15834 0.4569 -0.12778 0.41706 -0.10602 C 0.37748 -0.08449 0.32579 -0.02477 0.29388 -0.02986 C 0.24961 -0.04445 0.18763 0.02778 0.14805 0.00879 C 0.09909 0.00602 0.01315 0.00694 -3.75E-6 -0.00023 Z " pathEditMode="relative" rAng="0" ptsTypes="AAAAAAAAAAAAAA">
                                      <p:cBhvr>
                                        <p:cTn id="68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5" y="-32269"/>
                                    </p:animMotion>
                                  </p:childTnLst>
                                </p:cTn>
                              </p:par>
                              <p:par>
                                <p:cTn id="68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4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5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6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" presetClass="entr" presetSubtype="0" fill="hold" grpId="2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0" presetID="1" presetClass="entr" presetSubtype="0" fill="hold" grpId="2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69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3" fill="hold">
                      <p:stCondLst>
                        <p:cond delay="0"/>
                      </p:stCondLst>
                      <p:childTnLst>
                        <p:par>
                          <p:cTn id="694" fill="hold">
                            <p:stCondLst>
                              <p:cond delay="0"/>
                            </p:stCondLst>
                            <p:childTnLst>
                              <p:par>
                                <p:cTn id="69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00093 C 0.01758 -0.00648 0.03438 -0.02523 0.05326 -0.03125 C 0.08203 -0.06528 0.16068 -0.14167 0.18633 -0.18171 C 0.21198 -0.22153 0.18151 -0.20903 0.20729 -0.27083 C 0.25417 -0.36157 0.28425 -0.51134 0.328 -0.57569 C 0.37084 -0.63935 0.41914 -0.6537 0.46367 -0.65417 C 0.50899 -0.65463 0.56185 -0.6213 0.59414 -0.5787 C 0.62526 -0.53588 0.64987 -0.46019 0.65222 -0.39792 C 0.65091 -0.34838 0.64271 -0.25995 0.61602 -0.22384 C 0.5892 -0.18773 0.53711 -0.19861 0.49102 -0.18148 C 0.44206 -0.14792 0.37201 -0.18333 0.31172 -0.17847 C 0.26927 -0.17894 0.20795 -0.01343 0.16836 -0.03032 C 0.11953 -0.02986 0.0181 0.00347 -2.70833E-6 -0.00093 Z " pathEditMode="relative" rAng="0" ptsTypes="AAAAAAAAAAAAA">
                                      <p:cBhvr>
                                        <p:cTn id="69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-32639"/>
                                    </p:animMotion>
                                  </p:childTnLst>
                                </p:cTn>
                              </p:par>
                              <p:par>
                                <p:cTn id="69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8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" presetClass="entr" presetSubtype="0" fill="hold" grpId="2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6" presetID="1" presetClass="entr" presetSubtype="0" fill="hold" grpId="2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70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9" fill="hold">
                      <p:stCondLst>
                        <p:cond delay="0"/>
                      </p:stCondLst>
                      <p:childTnLst>
                        <p:par>
                          <p:cTn id="710" fill="hold">
                            <p:stCondLst>
                              <p:cond delay="0"/>
                            </p:stCondLst>
                            <p:childTnLst>
                              <p:par>
                                <p:cTn id="71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069 C 0.03203 -0.05764 0.11758 -0.16898 0.15521 -0.26829 C 0.18294 -0.36111 0.19128 -0.5 0.22721 -0.53009 C 0.25573 -0.58866 0.30195 -0.52917 0.33086 -0.54375 C 0.3599 -0.55787 0.37005 -0.63565 0.40091 -0.61551 C 0.43763 -0.59074 0.49649 -0.56042 0.51159 -0.50093 C 0.52435 -0.45347 0.5069 -0.31482 0.48789 -0.27708 C 0.46914 -0.23704 0.41419 -0.23472 0.38568 -0.20625 C 0.35495 -0.19028 0.33346 -0.26597 0.29037 -0.25324 C 0.27617 -0.28357 0.38633 -0.32245 0.40287 -0.4 C 0.4194 -0.47778 0.46237 -0.60995 0.47305 -0.6544 " pathEditMode="relative" rAng="0" ptsTypes="AAAAAAAAAAA">
                                      <p:cBhvr>
                                        <p:cTn id="71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94" y="-32685"/>
                                    </p:animMotion>
                                  </p:childTnLst>
                                </p:cTn>
                              </p:par>
                              <p:par>
                                <p:cTn id="71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0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2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72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3" fill="hold">
                      <p:stCondLst>
                        <p:cond delay="0"/>
                      </p:stCondLst>
                      <p:childTnLst>
                        <p:par>
                          <p:cTn id="724" fill="hold">
                            <p:stCondLst>
                              <p:cond delay="0"/>
                            </p:stCondLst>
                            <p:childTnLst>
                              <p:par>
                                <p:cTn id="72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46 C 0.01589 -0.01019 0.04688 -0.03056 0.06563 -0.03704 C 0.09727 -0.04259 0.13698 -0.21204 0.18867 -0.26088 C 0.24089 -0.30833 0.27552 -0.43125 0.3043 -0.50463 C 0.33229 -0.57801 0.33464 -0.675 0.35938 -0.70116 C 0.38399 -0.72732 0.40729 -0.6456 0.45222 -0.66134 C 0.51276 -0.70764 0.278 -0.36435 0.32591 -0.31458 C 0.35052 -0.25208 0.50586 -0.33079 0.47891 -0.26482 C 0.44336 -0.25532 0.30808 -0.19699 0.3056 -0.21759 C 0.30326 -0.23819 0.44597 -0.31458 0.46446 -0.38912 C 0.48308 -0.46389 0.44909 -0.61482 0.40612 -0.60602 C 0.36875 -0.59861 0.18763 -0.5662 0.17084 -0.55162 " pathEditMode="relative" rAng="0" ptsTypes="AAAAAAAAAAAA">
                                      <p:cBhvr>
                                        <p:cTn id="72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02" y="-35278"/>
                                    </p:animMotion>
                                  </p:childTnLst>
                                </p:cTn>
                              </p:par>
                              <p:par>
                                <p:cTn id="72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1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2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3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3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73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7" fill="hold">
                      <p:stCondLst>
                        <p:cond delay="0"/>
                      </p:stCondLst>
                      <p:childTnLst>
                        <p:par>
                          <p:cTn id="738" fill="hold">
                            <p:stCondLst>
                              <p:cond delay="0"/>
                            </p:stCondLst>
                            <p:childTnLst>
                              <p:par>
                                <p:cTn id="73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0.00023 C 0.01653 -0.0081 0.04765 -0.0287 0.0664 -0.03403 C 0.09791 -0.03981 0.16653 -0.13981 0.2164 -0.21088 C 0.26601 -0.28125 0.32369 -0.38194 0.36458 -0.4581 C 0.40559 -0.53449 0.43007 -0.6162 0.46237 -0.66806 C 0.4944 -0.72014 0.51276 -0.75463 0.55768 -0.76944 C 0.61849 -0.81528 0.69843 -0.73681 0.73099 -0.6956 C 0.76354 -0.65486 0.74375 -0.56898 0.75338 -0.52384 C 0.76315 -0.47986 0.74166 -0.40995 0.72643 -0.36736 C 0.71132 -0.32407 0.67526 -0.31597 0.63372 -0.28356 C 0.58554 -0.25949 0.57408 -0.25347 0.51575 -0.24907 C 0.47317 -0.24745 0.58828 -0.44306 0.52708 -0.40069 C 0.48359 -0.36806 0.5789 -0.6919 0.53554 -0.67014 C 0.49244 -0.64768 0.74388 -0.56343 0.70872 -0.5412 " pathEditMode="relative" rAng="0" ptsTypes="AAAAAAAAAAAAAA">
                                      <p:cBhvr>
                                        <p:cTn id="740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86" y="-39167"/>
                                    </p:animMotion>
                                  </p:childTnLst>
                                </p:cTn>
                              </p:par>
                              <p:par>
                                <p:cTn id="74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2" dur="2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4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5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6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7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4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4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7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1" fill="hold">
                      <p:stCondLst>
                        <p:cond delay="0"/>
                      </p:stCondLst>
                      <p:childTnLst>
                        <p:par>
                          <p:cTn id="752" fill="hold">
                            <p:stCondLst>
                              <p:cond delay="0"/>
                            </p:stCondLst>
                            <p:childTnLst>
                              <p:par>
                                <p:cTn id="75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00069 C 0.01654 -0.00856 0.03399 -0.02708 0.05274 -0.03449 C 0.0767 -0.06296 0.12709 -0.17477 0.15547 -0.26921 C 0.18373 -0.36204 0.18594 -0.56389 0.22201 -0.59398 C 0.27422 -0.64699 0.33308 -0.80046 0.37474 -0.7456 C 0.4112 -0.72083 0.45873 -0.73958 0.47422 -0.67916 C 0.48711 -0.63148 0.49323 -0.50694 0.47422 -0.46875 C 0.45547 -0.42986 0.53763 -0.33449 0.50925 -0.30579 C 0.47865 -0.28981 0.35938 -0.30347 0.31615 -0.2912 C 0.26641 -0.26759 0.23816 -0.25463 0.2073 -0.21296 C 0.17644 -0.17129 0.16654 -0.06782 0.13138 -0.04097 C 0.07865 0.00695 0.00821 -0.01273 -4.375E-6 -0.00069 Z " pathEditMode="relative" rAng="0" ptsTypes="AAAAAAAAAAAA">
                                      <p:cBhvr>
                                        <p:cTn id="75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55" y="-37847"/>
                                    </p:animMotion>
                                  </p:childTnLst>
                                </p:cTn>
                              </p:par>
                              <p:par>
                                <p:cTn id="75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6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8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1" presetClass="entr" presetSubtype="0" fill="hold" grpId="3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64" presetID="1" presetClass="entr" presetSubtype="0" fill="hold" grpId="3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76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7" fill="hold">
                      <p:stCondLst>
                        <p:cond delay="0"/>
                      </p:stCondLst>
                      <p:childTnLst>
                        <p:par>
                          <p:cTn id="768" fill="hold">
                            <p:stCondLst>
                              <p:cond delay="0"/>
                            </p:stCondLst>
                            <p:childTnLst>
                              <p:par>
                                <p:cTn id="76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0007 C 0.03099 -0.01968 0.15013 -0.03102 0.22175 -0.05301 C 0.29336 -0.07616 0.403 -0.1125 0.4293 -0.14236 C 0.47331 -0.16435 0.48776 -0.30324 0.50013 -0.36644 C 0.49792 -0.42431 0.47136 -0.50718 0.44011 -0.5412 C 0.40899 -0.57546 0.34102 -0.575 0.31276 -0.57083 C 0.27032 -0.56181 0.2487 -0.48889 0.24701 -0.4632 C 0.24597 -0.4375 0.24336 -0.38912 0.26706 -0.37107 C 0.29102 -0.35278 0.29597 -0.36366 0.31042 -0.35301 " pathEditMode="relative" rAng="0" ptsTypes="AAAAAAAAA">
                                      <p:cBhvr>
                                        <p:cTn id="77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28611"/>
                                    </p:animMotion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4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5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6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7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7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8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1" fill="hold">
                      <p:stCondLst>
                        <p:cond delay="0"/>
                      </p:stCondLst>
                      <p:childTnLst>
                        <p:par>
                          <p:cTn id="782" fill="hold">
                            <p:stCondLst>
                              <p:cond delay="0"/>
                            </p:stCondLst>
                            <p:childTnLst>
                              <p:par>
                                <p:cTn id="7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0" presetClass="path" presetSubtype="0" accel="20000" decel="2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1.85185E-6 L -0.0013 0.17778 " pathEditMode="relative" rAng="0" ptsTypes="AA">
                                      <p:cBhvr>
                                        <p:cTn id="7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8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Squeaky Roll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7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1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0" presetClass="path" presetSubtype="0" accel="50000" decel="5000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Motion origin="layout" path="M 2.5E-6 2.96296E-6 L -0.00508 -0.06458 L -0.02383 -0.14676 L -0.06511 -0.25579 L -0.125 -0.34676 L -0.225 -0.42454 L -0.30261 -0.45139 L -0.38256 -0.45787 L -0.46133 -0.45347 L -0.51875 -0.43125 L -0.58008 -0.38912 L -0.63998 -0.34236 L -0.68998 -0.26458 L -0.7349 -0.21134 L -0.77123 -0.16018 " pathEditMode="relative" ptsTypes="AAAAAAAAAAAAAAA">
                                      <p:cBhvr>
                                        <p:cTn id="796" dur="24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Rot by="-8100000">
                                      <p:cBhvr>
                                        <p:cTn id="798" dur="24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6" presetClass="emph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Scale>
                                      <p:cBhvr>
                                        <p:cTn id="800" dur="2400" fill="hold"/>
                                        <p:tgtEl>
                                          <p:spTgt spid="28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801" presetID="1" presetClass="mediacall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2" dur="3160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03" presetID="1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Bang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7" presetID="1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3.33333E-6 1.11022E-16 L -0.04128 -0.06319 L -0.08282 0.00509 " pathEditMode="relative" rAng="0" ptsTypes="AAA">
                                      <p:cBhvr>
                                        <p:cTn id="810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1" y="-2917"/>
                                    </p:animMotion>
                                  </p:childTnLst>
                                </p:cTn>
                              </p:par>
                              <p:par>
                                <p:cTn id="811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2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3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4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5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6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7" presetID="1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audio>
              <p:cMediaNode vol="80000">
                <p:cTn id="8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57" grpId="0" animBg="1"/>
      <p:bldP spid="57" grpId="1" animBg="1"/>
      <p:bldP spid="57" grpId="2" animBg="1"/>
      <p:bldP spid="78" grpId="0" animBg="1"/>
      <p:bldP spid="78" grpId="1" animBg="1"/>
      <p:bldP spid="78" grpId="2" animBg="1"/>
      <p:bldP spid="35" grpId="0" animBg="1"/>
      <p:bldP spid="35" grpId="1" animBg="1"/>
      <p:bldP spid="35" grpId="2" animBg="1"/>
      <p:bldP spid="79" grpId="0" animBg="1"/>
      <p:bldP spid="79" grpId="1" animBg="1"/>
      <p:bldP spid="79" grpId="2" animBg="1"/>
      <p:bldP spid="43" grpId="0" animBg="1"/>
      <p:bldP spid="43" grpId="1" animBg="1"/>
      <p:bldP spid="43" grpId="2" animBg="1"/>
      <p:bldP spid="64" grpId="0" animBg="1"/>
      <p:bldP spid="64" grpId="1" animBg="1"/>
      <p:bldP spid="64" grpId="2" animBg="1"/>
      <p:bldP spid="60" grpId="0" animBg="1"/>
      <p:bldP spid="60" grpId="1" animBg="1"/>
      <p:bldP spid="60" grpId="2" animBg="1"/>
      <p:bldP spid="38" grpId="0" animBg="1"/>
      <p:bldP spid="38" grpId="1" animBg="1"/>
      <p:bldP spid="38" grpId="2" animBg="1"/>
      <p:bldP spid="53" grpId="0" animBg="1"/>
      <p:bldP spid="53" grpId="1" animBg="1"/>
      <p:bldP spid="53" grpId="2" animBg="1"/>
      <p:bldP spid="56" grpId="0" animBg="1"/>
      <p:bldP spid="56" grpId="1" animBg="1"/>
      <p:bldP spid="56" grpId="2" animBg="1"/>
      <p:bldP spid="69" grpId="0" animBg="1"/>
      <p:bldP spid="69" grpId="1" animBg="1"/>
      <p:bldP spid="69" grpId="2" animBg="1"/>
      <p:bldP spid="62" grpId="0" animBg="1"/>
      <p:bldP spid="62" grpId="1" animBg="1"/>
      <p:bldP spid="62" grpId="2" animBg="1"/>
      <p:bldP spid="80" grpId="0" animBg="1"/>
      <p:bldP spid="80" grpId="1" animBg="1"/>
      <p:bldP spid="80" grpId="2" animBg="1"/>
      <p:bldP spid="59" grpId="0" animBg="1"/>
      <p:bldP spid="59" grpId="1" animBg="1"/>
      <p:bldP spid="59" grpId="2" animBg="1"/>
      <p:bldP spid="71" grpId="0" animBg="1"/>
      <p:bldP spid="71" grpId="1" animBg="1"/>
      <p:bldP spid="71" grpId="2" animBg="1"/>
      <p:bldP spid="55" grpId="0" animBg="1"/>
      <p:bldP spid="55" grpId="1" animBg="1"/>
      <p:bldP spid="55" grpId="2" animBg="1"/>
      <p:bldP spid="52" grpId="0" animBg="1"/>
      <p:bldP spid="52" grpId="1" animBg="1"/>
      <p:bldP spid="52" grpId="2" animBg="1"/>
      <p:bldP spid="42" grpId="0" animBg="1"/>
      <p:bldP spid="42" grpId="1" animBg="1"/>
      <p:bldP spid="42" grpId="2" animBg="1"/>
      <p:bldP spid="32" grpId="0" animBg="1"/>
      <p:bldP spid="32" grpId="1" animBg="1"/>
      <p:bldP spid="32" grpId="2" animBg="1"/>
      <p:bldP spid="81" grpId="0" animBg="1"/>
      <p:bldP spid="81" grpId="1" animBg="1"/>
      <p:bldP spid="81" grpId="2" animBg="1"/>
      <p:bldP spid="51" grpId="0" animBg="1"/>
      <p:bldP spid="51" grpId="1" animBg="1"/>
      <p:bldP spid="51" grpId="2" animBg="1"/>
      <p:bldP spid="70" grpId="0" animBg="1"/>
      <p:bldP spid="70" grpId="1" animBg="1"/>
      <p:bldP spid="70" grpId="2" animBg="1"/>
      <p:bldP spid="48" grpId="0" animBg="1"/>
      <p:bldP spid="48" grpId="1" animBg="1"/>
      <p:bldP spid="48" grpId="2" animBg="1"/>
      <p:bldP spid="30" grpId="0" animBg="1"/>
      <p:bldP spid="30" grpId="1" animBg="1"/>
      <p:bldP spid="30" grpId="2" animBg="1"/>
      <p:bldP spid="46" grpId="0" animBg="1"/>
      <p:bldP spid="46" grpId="1" animBg="1"/>
      <p:bldP spid="46" grpId="2" animBg="1"/>
      <p:bldP spid="61" grpId="0" animBg="1"/>
      <p:bldP spid="61" grpId="1" animBg="1"/>
      <p:bldP spid="61" grpId="2" animBg="1"/>
      <p:bldP spid="44" grpId="0" animBg="1"/>
      <p:bldP spid="44" grpId="1" animBg="1"/>
      <p:bldP spid="44" grpId="2" animBg="1"/>
      <p:bldP spid="39" grpId="0" animBg="1"/>
      <p:bldP spid="39" grpId="1" animBg="1"/>
      <p:bldP spid="39" grpId="2" animBg="1"/>
      <p:bldP spid="47" grpId="0" animBg="1"/>
      <p:bldP spid="47" grpId="1" animBg="1"/>
      <p:bldP spid="47" grpId="2" animBg="1"/>
      <p:bldP spid="74" grpId="0" animBg="1"/>
      <p:bldP spid="74" grpId="1" animBg="1"/>
      <p:bldP spid="74" grpId="2" animBg="1"/>
      <p:bldP spid="37" grpId="0" animBg="1"/>
      <p:bldP spid="37" grpId="1" animBg="1"/>
      <p:bldP spid="37" grpId="2" animBg="1"/>
      <p:bldP spid="40" grpId="0" animBg="1"/>
      <p:bldP spid="40" grpId="1" animBg="1"/>
      <p:bldP spid="40" grpId="2" animBg="1"/>
      <p:bldP spid="68" grpId="0" animBg="1"/>
      <p:bldP spid="68" grpId="1" animBg="1"/>
      <p:bldP spid="68" grpId="2" animBg="1"/>
      <p:bldP spid="73" grpId="0" animBg="1"/>
      <p:bldP spid="73" grpId="1" animBg="1"/>
      <p:bldP spid="73" grpId="2" animBg="1"/>
      <p:bldP spid="31" grpId="0" animBg="1"/>
      <p:bldP spid="31" grpId="1" animBg="1"/>
      <p:bldP spid="31" grpId="2" animBg="1"/>
      <p:bldP spid="41" grpId="0" animBg="1"/>
      <p:bldP spid="41" grpId="1" animBg="1"/>
      <p:bldP spid="41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4" grpId="0" animBg="1"/>
      <p:bldP spid="54" grpId="1" animBg="1"/>
      <p:bldP spid="54" grpId="2" animBg="1"/>
      <p:bldP spid="58" grpId="0" animBg="1"/>
      <p:bldP spid="58" grpId="1" animBg="1"/>
      <p:bldP spid="58" grpId="2" animBg="1"/>
      <p:bldP spid="36" grpId="0" animBg="1"/>
      <p:bldP spid="36" grpId="1" animBg="1"/>
      <p:bldP spid="36" grpId="2" animBg="1"/>
      <p:bldP spid="63" grpId="0" animBg="1"/>
      <p:bldP spid="63" grpId="1" animBg="1"/>
      <p:bldP spid="63" grpId="2" animBg="1"/>
      <p:bldP spid="76" grpId="0" animBg="1"/>
      <p:bldP spid="76" grpId="1" animBg="1"/>
      <p:bldP spid="76" grpId="2" animBg="1"/>
      <p:bldP spid="45" grpId="0" animBg="1"/>
      <p:bldP spid="45" grpId="1" animBg="1"/>
      <p:bldP spid="45" grpId="2" animBg="1"/>
      <p:bldP spid="67" grpId="0" animBg="1"/>
      <p:bldP spid="67" grpId="1" animBg="1"/>
      <p:bldP spid="67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82" grpId="0" animBg="1"/>
      <p:bldP spid="82" grpId="1" animBg="1"/>
      <p:bldP spid="82" grpId="2" animBg="1"/>
      <p:bldP spid="72" grpId="0" animBg="1"/>
      <p:bldP spid="72" grpId="1" animBg="1"/>
      <p:bldP spid="72" grpId="2" animBg="1"/>
      <p:bldP spid="75" grpId="0" animBg="1"/>
      <p:bldP spid="75" grpId="1" animBg="1"/>
      <p:bldP spid="75" grpId="2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3" grpId="9" animBg="1"/>
      <p:bldP spid="3" grpId="10" animBg="1"/>
      <p:bldP spid="3" grpId="11" animBg="1"/>
      <p:bldP spid="3" grpId="12" animBg="1"/>
      <p:bldP spid="3" grpId="13" animBg="1"/>
      <p:bldP spid="3" grpId="14" animBg="1"/>
      <p:bldP spid="3" grpId="15" animBg="1"/>
      <p:bldP spid="3" grpId="16" animBg="1"/>
      <p:bldP spid="3" grpId="17" animBg="1"/>
      <p:bldP spid="3" grpId="18" animBg="1"/>
      <p:bldP spid="3" grpId="19" animBg="1"/>
      <p:bldP spid="3" grpId="20" animBg="1"/>
      <p:bldP spid="3" grpId="21" animBg="1"/>
      <p:bldP spid="3" grpId="22" animBg="1"/>
      <p:bldP spid="3" grpId="23" animBg="1"/>
      <p:bldP spid="3" grpId="24" animBg="1"/>
      <p:bldP spid="3" grpId="25" animBg="1"/>
      <p:bldP spid="3" grpId="26" animBg="1"/>
      <p:bldP spid="3" grpId="27" animBg="1"/>
      <p:bldP spid="3" grpId="28" animBg="1"/>
      <p:bldP spid="3" grpId="30" animBg="1"/>
      <p:bldP spid="3" grpId="32" animBg="1"/>
      <p:bldP spid="3" grpId="33" animBg="1"/>
      <p:bldP spid="3" grpId="34" animBg="1"/>
      <p:bldP spid="3" grpId="35" animBg="1"/>
      <p:bldP spid="3" grpId="36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5" grpId="6" animBg="1"/>
      <p:bldP spid="65" grpId="7" animBg="1"/>
      <p:bldP spid="65" grpId="8" animBg="1"/>
      <p:bldP spid="65" grpId="9" animBg="1"/>
      <p:bldP spid="65" grpId="10" animBg="1"/>
      <p:bldP spid="65" grpId="11" animBg="1"/>
      <p:bldP spid="65" grpId="12" animBg="1"/>
      <p:bldP spid="65" grpId="13" animBg="1"/>
      <p:bldP spid="65" grpId="14" animBg="1"/>
      <p:bldP spid="65" grpId="15" animBg="1"/>
      <p:bldP spid="65" grpId="16" animBg="1"/>
      <p:bldP spid="65" grpId="18" animBg="1"/>
      <p:bldP spid="65" grpId="19" animBg="1"/>
      <p:bldP spid="65" grpId="20" animBg="1"/>
      <p:bldP spid="65" grpId="21" animBg="1"/>
      <p:bldP spid="65" grpId="22" animBg="1"/>
      <p:bldP spid="65" grpId="23" animBg="1"/>
      <p:bldP spid="65" grpId="24" animBg="1"/>
      <p:bldP spid="65" grpId="25" animBg="1"/>
      <p:bldP spid="65" grpId="26" animBg="1"/>
      <p:bldP spid="65" grpId="27" animBg="1"/>
      <p:bldP spid="65" grpId="28" animBg="1"/>
      <p:bldP spid="65" grpId="29" animBg="1"/>
      <p:bldP spid="65" grpId="30" animBg="1"/>
      <p:bldP spid="65" grpId="31" animBg="1"/>
      <p:bldP spid="65" grpId="32" animBg="1"/>
      <p:bldP spid="65" grpId="33" animBg="1"/>
      <p:bldP spid="65" grpId="34" animBg="1"/>
      <p:bldP spid="65" grpId="35" animBg="1"/>
      <p:bldP spid="9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206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2060"/>
      </a:hlink>
      <a:folHlink>
        <a:srgbClr val="00206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6294</TotalTime>
  <Words>138</Words>
  <Application>Microsoft Office PowerPoint</Application>
  <PresentationFormat>Widescreen</PresentationFormat>
  <Paragraphs>77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Text Snowman Game</dc:title>
  <dc:creator>Stephen Townsend</dc:creator>
  <cp:lastModifiedBy>Stephen Townsend</cp:lastModifiedBy>
  <cp:revision>234</cp:revision>
  <dcterms:created xsi:type="dcterms:W3CDTF">2015-06-26T11:17:26Z</dcterms:created>
  <dcterms:modified xsi:type="dcterms:W3CDTF">2016-03-01T14:01:08Z</dcterms:modified>
</cp:coreProperties>
</file>